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1" r:id="rId3"/>
    <p:sldId id="261" r:id="rId4"/>
    <p:sldId id="360" r:id="rId5"/>
    <p:sldId id="262" r:id="rId6"/>
    <p:sldId id="263" r:id="rId7"/>
    <p:sldId id="265" r:id="rId8"/>
    <p:sldId id="260" r:id="rId9"/>
    <p:sldId id="257" r:id="rId10"/>
    <p:sldId id="258" r:id="rId11"/>
    <p:sldId id="362" r:id="rId12"/>
    <p:sldId id="273" r:id="rId13"/>
    <p:sldId id="266" r:id="rId14"/>
    <p:sldId id="269" r:id="rId15"/>
    <p:sldId id="363" r:id="rId16"/>
    <p:sldId id="364" r:id="rId17"/>
  </p:sldIdLst>
  <p:sldSz cx="9144000" cy="5715000" type="screen16x10"/>
  <p:notesSz cx="6858000" cy="9144000"/>
  <p:defaultTextStyle>
    <a:defPPr>
      <a:defRPr lang="cs-CZ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3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38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54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81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52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26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47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09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89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5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40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23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0D34-9A1B-4884-BCD2-518C39221EB4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E40D-2A94-4E31-A595-2AC5C205F4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8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6627" y="1286784"/>
            <a:ext cx="91440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9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9.B</a:t>
            </a:r>
            <a:endParaRPr lang="cs-CZ" sz="19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6">
                      <a:lumMod val="60000"/>
                      <a:lumOff val="40000"/>
                    </a:schemeClr>
                  </a:outerShdw>
                </a:effectLst>
              </a:rPr>
              <a:t>2 0 1 1</a:t>
            </a:r>
            <a:endParaRPr lang="cs-CZ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6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-6627" y="3852949"/>
            <a:ext cx="91440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2">
                      <a:lumMod val="60000"/>
                      <a:lumOff val="40000"/>
                    </a:schemeClr>
                  </a:outerShdw>
                </a:effectLst>
              </a:rPr>
              <a:t>2 0 2 0</a:t>
            </a:r>
            <a:endParaRPr lang="cs-CZ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2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21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4" y="0"/>
            <a:ext cx="7672346" cy="57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29" y="0"/>
            <a:ext cx="780514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ovéPole 26"/>
          <p:cNvSpPr txBox="1"/>
          <p:nvPr/>
        </p:nvSpPr>
        <p:spPr>
          <a:xfrm>
            <a:off x="6430062" y="1478296"/>
            <a:ext cx="229254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7.B</a:t>
            </a:r>
          </a:p>
          <a:p>
            <a:pPr algn="ctr"/>
            <a:r>
              <a:rPr lang="cs-CZ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2017/2018</a:t>
            </a:r>
            <a:endParaRPr lang="cs-CZ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3" y="342388"/>
            <a:ext cx="889080" cy="1152000"/>
          </a:xfrm>
          <a:prstGeom prst="rect">
            <a:avLst/>
          </a:prstGeom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72" y="339812"/>
            <a:ext cx="889080" cy="1152000"/>
          </a:xfrm>
          <a:prstGeom prst="rect">
            <a:avLst/>
          </a:prstGeom>
        </p:spPr>
      </p:pic>
      <p:pic>
        <p:nvPicPr>
          <p:cNvPr id="55" name="Obrázek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12" y="339812"/>
            <a:ext cx="889080" cy="1152000"/>
          </a:xfrm>
          <a:prstGeom prst="rect">
            <a:avLst/>
          </a:prstGeom>
        </p:spPr>
      </p:pic>
      <p:pic>
        <p:nvPicPr>
          <p:cNvPr id="56" name="Obrázek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52" y="339812"/>
            <a:ext cx="889080" cy="1152000"/>
          </a:xfrm>
          <a:prstGeom prst="rect">
            <a:avLst/>
          </a:prstGeom>
        </p:spPr>
      </p:pic>
      <p:pic>
        <p:nvPicPr>
          <p:cNvPr id="57" name="Obrázek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2" y="339812"/>
            <a:ext cx="889080" cy="1152000"/>
          </a:xfrm>
          <a:prstGeom prst="rect">
            <a:avLst/>
          </a:prstGeom>
        </p:spPr>
      </p:pic>
      <p:pic>
        <p:nvPicPr>
          <p:cNvPr id="58" name="Obrázek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53" y="342388"/>
            <a:ext cx="889080" cy="1152000"/>
          </a:xfrm>
          <a:prstGeom prst="rect">
            <a:avLst/>
          </a:prstGeom>
        </p:spPr>
      </p:pic>
      <p:pic>
        <p:nvPicPr>
          <p:cNvPr id="59" name="Obrázek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132" y="339812"/>
            <a:ext cx="889080" cy="1152000"/>
          </a:xfrm>
          <a:prstGeom prst="rect">
            <a:avLst/>
          </a:prstGeom>
        </p:spPr>
      </p:pic>
      <p:pic>
        <p:nvPicPr>
          <p:cNvPr id="60" name="Obrázek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11" y="339812"/>
            <a:ext cx="889080" cy="1152000"/>
          </a:xfrm>
          <a:prstGeom prst="rect">
            <a:avLst/>
          </a:prstGeom>
        </p:spPr>
      </p:pic>
      <p:pic>
        <p:nvPicPr>
          <p:cNvPr id="61" name="Obrázek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90" y="339812"/>
            <a:ext cx="889080" cy="1152000"/>
          </a:xfrm>
          <a:prstGeom prst="rect">
            <a:avLst/>
          </a:prstGeom>
        </p:spPr>
      </p:pic>
      <p:pic>
        <p:nvPicPr>
          <p:cNvPr id="62" name="Obrázek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1" y="2297587"/>
            <a:ext cx="889080" cy="1152000"/>
          </a:xfrm>
          <a:prstGeom prst="rect">
            <a:avLst/>
          </a:prstGeom>
        </p:spPr>
      </p:pic>
      <p:pic>
        <p:nvPicPr>
          <p:cNvPr id="63" name="Obrázek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16" y="2297587"/>
            <a:ext cx="889080" cy="1152000"/>
          </a:xfrm>
          <a:prstGeom prst="rect">
            <a:avLst/>
          </a:prstGeom>
        </p:spPr>
      </p:pic>
      <p:pic>
        <p:nvPicPr>
          <p:cNvPr id="64" name="Obrázek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45" y="2297587"/>
            <a:ext cx="889080" cy="1152000"/>
          </a:xfrm>
          <a:prstGeom prst="rect">
            <a:avLst/>
          </a:prstGeom>
        </p:spPr>
      </p:pic>
      <p:pic>
        <p:nvPicPr>
          <p:cNvPr id="65" name="Obrázek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24" y="2297587"/>
            <a:ext cx="889080" cy="1152000"/>
          </a:xfrm>
          <a:prstGeom prst="rect">
            <a:avLst/>
          </a:prstGeom>
        </p:spPr>
      </p:pic>
      <p:pic>
        <p:nvPicPr>
          <p:cNvPr id="66" name="Obrázek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1" y="4252786"/>
            <a:ext cx="889080" cy="1152000"/>
          </a:xfrm>
          <a:prstGeom prst="rect">
            <a:avLst/>
          </a:prstGeom>
        </p:spPr>
      </p:pic>
      <p:pic>
        <p:nvPicPr>
          <p:cNvPr id="67" name="Obrázek 6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16" y="4252786"/>
            <a:ext cx="889080" cy="1152000"/>
          </a:xfrm>
          <a:prstGeom prst="rect">
            <a:avLst/>
          </a:prstGeom>
        </p:spPr>
      </p:pic>
      <p:pic>
        <p:nvPicPr>
          <p:cNvPr id="68" name="Obrázek 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88" y="4252786"/>
            <a:ext cx="889080" cy="1152000"/>
          </a:xfrm>
          <a:prstGeom prst="rect">
            <a:avLst/>
          </a:prstGeom>
        </p:spPr>
      </p:pic>
      <p:pic>
        <p:nvPicPr>
          <p:cNvPr id="69" name="Obrázek 6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60" y="4252786"/>
            <a:ext cx="889080" cy="1152000"/>
          </a:xfrm>
          <a:prstGeom prst="rect">
            <a:avLst/>
          </a:prstGeom>
        </p:spPr>
      </p:pic>
      <p:pic>
        <p:nvPicPr>
          <p:cNvPr id="70" name="Obrázek 6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63" y="4252786"/>
            <a:ext cx="889080" cy="1152000"/>
          </a:xfrm>
          <a:prstGeom prst="rect">
            <a:avLst/>
          </a:prstGeom>
        </p:spPr>
      </p:pic>
      <p:pic>
        <p:nvPicPr>
          <p:cNvPr id="71" name="Obrázek 7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53" y="4252786"/>
            <a:ext cx="889080" cy="1152000"/>
          </a:xfrm>
          <a:prstGeom prst="rect">
            <a:avLst/>
          </a:prstGeom>
        </p:spPr>
      </p:pic>
      <p:pic>
        <p:nvPicPr>
          <p:cNvPr id="72" name="Obrázek 7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46" y="4252786"/>
            <a:ext cx="889080" cy="1152000"/>
          </a:xfrm>
          <a:prstGeom prst="rect">
            <a:avLst/>
          </a:prstGeom>
        </p:spPr>
      </p:pic>
      <p:pic>
        <p:nvPicPr>
          <p:cNvPr id="73" name="Obrázek 7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11" y="4252786"/>
            <a:ext cx="889080" cy="1152000"/>
          </a:xfrm>
          <a:prstGeom prst="rect">
            <a:avLst/>
          </a:prstGeom>
        </p:spPr>
      </p:pic>
      <p:pic>
        <p:nvPicPr>
          <p:cNvPr id="74" name="Obrázek 7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891" y="4252786"/>
            <a:ext cx="889079" cy="11520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20141" r="19813" b="22253"/>
          <a:stretch/>
        </p:blipFill>
        <p:spPr>
          <a:xfrm>
            <a:off x="4316211" y="1848353"/>
            <a:ext cx="1580083" cy="208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:cover/>
      </p:transition>
    </mc:Choice>
    <mc:Fallback xmlns="">
      <p:transition spd="slow" advClick="0" advTm="15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4788" r="3267" b="4639"/>
          <a:stretch/>
        </p:blipFill>
        <p:spPr>
          <a:xfrm>
            <a:off x="159290" y="0"/>
            <a:ext cx="882426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4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15000">
        <p15:prstTrans prst="fallOve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4686" r="3505" b="4335"/>
          <a:stretch/>
        </p:blipFill>
        <p:spPr>
          <a:xfrm>
            <a:off x="158511" y="-1"/>
            <a:ext cx="8846499" cy="571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8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15000">
        <p15:prstTrans prst="fallOve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4" y="-5471"/>
            <a:ext cx="8506756" cy="57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96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15000">
        <p15:prstTrans prst="fallOve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Click="0" advTm="15000">
        <p15:prstTrans prst="fallOve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3" y="0"/>
            <a:ext cx="849385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95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5000">
        <p15:prstTrans prst="curtains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5499" r="108"/>
          <a:stretch/>
        </p:blipFill>
        <p:spPr>
          <a:xfrm>
            <a:off x="4464000" y="2471113"/>
            <a:ext cx="4680000" cy="32438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"/>
          <a:stretch/>
        </p:blipFill>
        <p:spPr>
          <a:xfrm>
            <a:off x="0" y="1"/>
            <a:ext cx="4680000" cy="32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" y="0"/>
            <a:ext cx="802711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0" y="0"/>
            <a:ext cx="803864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9" y="0"/>
            <a:ext cx="84803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9" y="-336"/>
            <a:ext cx="7709767" cy="57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2778" r="2301" b="2542"/>
          <a:stretch/>
        </p:blipFill>
        <p:spPr>
          <a:xfrm>
            <a:off x="672998" y="-1308"/>
            <a:ext cx="7724852" cy="571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1" y="-138886"/>
            <a:ext cx="7973568" cy="596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0">
        <p14:prism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11</Words>
  <Application>Microsoft Office PowerPoint</Application>
  <PresentationFormat>Předvádění na obrazovce (16:10)</PresentationFormat>
  <Paragraphs>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Knížák</dc:creator>
  <cp:lastModifiedBy>Administrator</cp:lastModifiedBy>
  <cp:revision>39</cp:revision>
  <dcterms:created xsi:type="dcterms:W3CDTF">2019-06-27T04:10:02Z</dcterms:created>
  <dcterms:modified xsi:type="dcterms:W3CDTF">2020-06-28T14:46:05Z</dcterms:modified>
</cp:coreProperties>
</file>