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1" r:id="rId3"/>
    <p:sldId id="268" r:id="rId4"/>
    <p:sldId id="371" r:id="rId5"/>
    <p:sldId id="261" r:id="rId6"/>
    <p:sldId id="262" r:id="rId7"/>
    <p:sldId id="360" r:id="rId8"/>
    <p:sldId id="257" r:id="rId9"/>
    <p:sldId id="260" r:id="rId10"/>
    <p:sldId id="265" r:id="rId11"/>
    <p:sldId id="258" r:id="rId12"/>
    <p:sldId id="375" r:id="rId13"/>
    <p:sldId id="374" r:id="rId14"/>
    <p:sldId id="372" r:id="rId15"/>
    <p:sldId id="370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8" r:id="rId39"/>
    <p:sldId id="399" r:id="rId40"/>
    <p:sldId id="400" r:id="rId41"/>
    <p:sldId id="401" r:id="rId42"/>
    <p:sldId id="402" r:id="rId43"/>
    <p:sldId id="403" r:id="rId44"/>
  </p:sldIdLst>
  <p:sldSz cx="9144000" cy="5715000" type="screen16x10"/>
  <p:notesSz cx="6858000" cy="9144000"/>
  <p:defaultTextStyle>
    <a:defPPr>
      <a:defRPr lang="cs-CZ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BEB41-2EF9-4437-ACC8-9A337371E34F}" v="39" dt="2022-06-29T15:46:18.775"/>
    <p1510:client id="{AE92EE72-1080-477D-A439-D54C5133F026}" v="81" dt="2022-06-30T06:22:52.632"/>
    <p1510:client id="{B51416D0-DE8F-4FE9-935F-61D59198C1A0}" v="27" dt="2022-06-29T16:44:00.2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7" autoAdjust="0"/>
    <p:restoredTop sz="94660"/>
  </p:normalViewPr>
  <p:slideViewPr>
    <p:cSldViewPr snapToGrid="0">
      <p:cViewPr varScale="1">
        <p:scale>
          <a:sx n="186" d="100"/>
          <a:sy n="186" d="100"/>
        </p:scale>
        <p:origin x="75" y="41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nížák Pavel" userId="3a8c325d-5463-45c6-bd8d-694f1b94e200" providerId="ADAL" clId="{2F0B6CBC-EF08-4019-8EF0-A53F98EE1B33}"/>
    <pc:docChg chg="undo custSel addSld delSld modSld">
      <pc:chgData name="Knížák Pavel" userId="3a8c325d-5463-45c6-bd8d-694f1b94e200" providerId="ADAL" clId="{2F0B6CBC-EF08-4019-8EF0-A53F98EE1B33}" dt="2021-06-29T19:15:40.472" v="84"/>
      <pc:docMkLst>
        <pc:docMk/>
      </pc:docMkLst>
      <pc:sldChg chg="addSp delSp modSp mod">
        <pc:chgData name="Knížák Pavel" userId="3a8c325d-5463-45c6-bd8d-694f1b94e200" providerId="ADAL" clId="{2F0B6CBC-EF08-4019-8EF0-A53F98EE1B33}" dt="2021-06-29T19:15:09.739" v="75"/>
        <pc:sldMkLst>
          <pc:docMk/>
          <pc:sldMk cId="1992440537" sldId="266"/>
        </pc:sldMkLst>
        <pc:spChg chg="mod">
          <ac:chgData name="Knížák Pavel" userId="3a8c325d-5463-45c6-bd8d-694f1b94e200" providerId="ADAL" clId="{2F0B6CBC-EF08-4019-8EF0-A53F98EE1B33}" dt="2021-06-29T19:05:51.401" v="1" actId="164"/>
          <ac:spMkLst>
            <pc:docMk/>
            <pc:sldMk cId="1992440537" sldId="266"/>
            <ac:spMk id="59" creationId="{53989075-3366-4792-9625-BE88666F8D11}"/>
          </ac:spMkLst>
        </pc:spChg>
        <pc:grpChg chg="add mod">
          <ac:chgData name="Knížák Pavel" userId="3a8c325d-5463-45c6-bd8d-694f1b94e200" providerId="ADAL" clId="{2F0B6CBC-EF08-4019-8EF0-A53F98EE1B33}" dt="2021-06-29T19:06:04.758" v="2" actId="1076"/>
          <ac:grpSpMkLst>
            <pc:docMk/>
            <pc:sldMk cId="1992440537" sldId="266"/>
            <ac:grpSpMk id="3" creationId="{81EFBE41-03F5-4796-9DB8-3E5DFBFC96CA}"/>
          </ac:grpSpMkLst>
        </pc:grpChg>
        <pc:picChg chg="add mod modCrop">
          <ac:chgData name="Knížák Pavel" userId="3a8c325d-5463-45c6-bd8d-694f1b94e200" providerId="ADAL" clId="{2F0B6CBC-EF08-4019-8EF0-A53F98EE1B33}" dt="2021-06-29T19:14:50.571" v="72" actId="1076"/>
          <ac:picMkLst>
            <pc:docMk/>
            <pc:sldMk cId="1992440537" sldId="266"/>
            <ac:picMk id="5" creationId="{77EC097A-7B3F-4114-8ABD-7C9BBF57D30A}"/>
          </ac:picMkLst>
        </pc:picChg>
        <pc:picChg chg="add mod modCrop">
          <ac:chgData name="Knížák Pavel" userId="3a8c325d-5463-45c6-bd8d-694f1b94e200" providerId="ADAL" clId="{2F0B6CBC-EF08-4019-8EF0-A53F98EE1B33}" dt="2021-06-29T19:14:54.116" v="73" actId="1076"/>
          <ac:picMkLst>
            <pc:docMk/>
            <pc:sldMk cId="1992440537" sldId="266"/>
            <ac:picMk id="7" creationId="{47C52E60-E5BF-456F-8BDF-0129AE260316}"/>
          </ac:picMkLst>
        </pc:picChg>
        <pc:picChg chg="add mod modCrop">
          <ac:chgData name="Knížák Pavel" userId="3a8c325d-5463-45c6-bd8d-694f1b94e200" providerId="ADAL" clId="{2F0B6CBC-EF08-4019-8EF0-A53F98EE1B33}" dt="2021-06-29T19:15:09.739" v="75"/>
          <ac:picMkLst>
            <pc:docMk/>
            <pc:sldMk cId="1992440537" sldId="266"/>
            <ac:picMk id="9" creationId="{8EFD8703-4E7C-43D3-84C8-ED2E005FF641}"/>
          </ac:picMkLst>
        </pc:picChg>
        <pc:picChg chg="del mod">
          <ac:chgData name="Knížák Pavel" userId="3a8c325d-5463-45c6-bd8d-694f1b94e200" providerId="ADAL" clId="{2F0B6CBC-EF08-4019-8EF0-A53F98EE1B33}" dt="2021-06-29T19:07:19.271" v="13" actId="478"/>
          <ac:picMkLst>
            <pc:docMk/>
            <pc:sldMk cId="1992440537" sldId="266"/>
            <ac:picMk id="23" creationId="{6C6EAEDB-A960-470E-A7B7-C86091A108D8}"/>
          </ac:picMkLst>
        </pc:picChg>
        <pc:picChg chg="mod">
          <ac:chgData name="Knížák Pavel" userId="3a8c325d-5463-45c6-bd8d-694f1b94e200" providerId="ADAL" clId="{2F0B6CBC-EF08-4019-8EF0-A53F98EE1B33}" dt="2021-06-29T19:05:51.401" v="1" actId="164"/>
          <ac:picMkLst>
            <pc:docMk/>
            <pc:sldMk cId="1992440537" sldId="266"/>
            <ac:picMk id="58" creationId="{A12B8B9B-3C7A-477A-B3BC-1E67D21EA430}"/>
          </ac:picMkLst>
        </pc:picChg>
        <pc:picChg chg="mod">
          <ac:chgData name="Knížák Pavel" userId="3a8c325d-5463-45c6-bd8d-694f1b94e200" providerId="ADAL" clId="{2F0B6CBC-EF08-4019-8EF0-A53F98EE1B33}" dt="2021-06-29T19:06:13.802" v="3" actId="1076"/>
          <ac:picMkLst>
            <pc:docMk/>
            <pc:sldMk cId="1992440537" sldId="266"/>
            <ac:picMk id="61" creationId="{34FD212D-67DF-4EF1-B6CC-049C3D8ACC08}"/>
          </ac:picMkLst>
        </pc:picChg>
        <pc:picChg chg="mod">
          <ac:chgData name="Knížák Pavel" userId="3a8c325d-5463-45c6-bd8d-694f1b94e200" providerId="ADAL" clId="{2F0B6CBC-EF08-4019-8EF0-A53F98EE1B33}" dt="2021-06-29T19:06:20.559" v="4" actId="1076"/>
          <ac:picMkLst>
            <pc:docMk/>
            <pc:sldMk cId="1992440537" sldId="266"/>
            <ac:picMk id="63" creationId="{CD0296AD-A8D3-49DA-B763-7F3A9B922128}"/>
          </ac:picMkLst>
        </pc:picChg>
        <pc:picChg chg="mod">
          <ac:chgData name="Knížák Pavel" userId="3a8c325d-5463-45c6-bd8d-694f1b94e200" providerId="ADAL" clId="{2F0B6CBC-EF08-4019-8EF0-A53F98EE1B33}" dt="2021-06-29T19:06:28.052" v="5" actId="1076"/>
          <ac:picMkLst>
            <pc:docMk/>
            <pc:sldMk cId="1992440537" sldId="266"/>
            <ac:picMk id="65" creationId="{C94AEEA8-91C9-41DC-9907-A89499F4C663}"/>
          </ac:picMkLst>
        </pc:picChg>
        <pc:picChg chg="mod">
          <ac:chgData name="Knížák Pavel" userId="3a8c325d-5463-45c6-bd8d-694f1b94e200" providerId="ADAL" clId="{2F0B6CBC-EF08-4019-8EF0-A53F98EE1B33}" dt="2021-06-29T19:07:39.427" v="17" actId="1076"/>
          <ac:picMkLst>
            <pc:docMk/>
            <pc:sldMk cId="1992440537" sldId="266"/>
            <ac:picMk id="67" creationId="{EE8E0E2A-6C82-48FA-99E6-FF3261732108}"/>
          </ac:picMkLst>
        </pc:picChg>
        <pc:picChg chg="mod">
          <ac:chgData name="Knížák Pavel" userId="3a8c325d-5463-45c6-bd8d-694f1b94e200" providerId="ADAL" clId="{2F0B6CBC-EF08-4019-8EF0-A53F98EE1B33}" dt="2021-06-29T19:06:52.745" v="9"/>
          <ac:picMkLst>
            <pc:docMk/>
            <pc:sldMk cId="1992440537" sldId="266"/>
            <ac:picMk id="69" creationId="{8FAC2D46-01C9-4BEB-A4C5-FC34154F944C}"/>
          </ac:picMkLst>
        </pc:picChg>
        <pc:picChg chg="mod">
          <ac:chgData name="Knížák Pavel" userId="3a8c325d-5463-45c6-bd8d-694f1b94e200" providerId="ADAL" clId="{2F0B6CBC-EF08-4019-8EF0-A53F98EE1B33}" dt="2021-06-29T19:07:15.825" v="11" actId="1076"/>
          <ac:picMkLst>
            <pc:docMk/>
            <pc:sldMk cId="1992440537" sldId="266"/>
            <ac:picMk id="71" creationId="{51440A49-01C1-4DFB-A63C-ADCABD77F354}"/>
          </ac:picMkLst>
        </pc:picChg>
        <pc:picChg chg="mod">
          <ac:chgData name="Knížák Pavel" userId="3a8c325d-5463-45c6-bd8d-694f1b94e200" providerId="ADAL" clId="{2F0B6CBC-EF08-4019-8EF0-A53F98EE1B33}" dt="2021-06-29T19:07:35.654" v="16" actId="1076"/>
          <ac:picMkLst>
            <pc:docMk/>
            <pc:sldMk cId="1992440537" sldId="266"/>
            <ac:picMk id="73" creationId="{C6B0ECE5-67FF-40C2-B6A3-9B1EA6E835CE}"/>
          </ac:picMkLst>
        </pc:picChg>
        <pc:picChg chg="mod">
          <ac:chgData name="Knížák Pavel" userId="3a8c325d-5463-45c6-bd8d-694f1b94e200" providerId="ADAL" clId="{2F0B6CBC-EF08-4019-8EF0-A53F98EE1B33}" dt="2021-06-29T19:07:31.257" v="15" actId="1076"/>
          <ac:picMkLst>
            <pc:docMk/>
            <pc:sldMk cId="1992440537" sldId="266"/>
            <ac:picMk id="75" creationId="{0F20A7EE-7618-452D-8F15-FC34E06A67B5}"/>
          </ac:picMkLst>
        </pc:picChg>
      </pc:sldChg>
      <pc:sldChg chg="del">
        <pc:chgData name="Knížák Pavel" userId="3a8c325d-5463-45c6-bd8d-694f1b94e200" providerId="ADAL" clId="{2F0B6CBC-EF08-4019-8EF0-A53F98EE1B33}" dt="2021-06-29T19:15:18.532" v="76" actId="47"/>
        <pc:sldMkLst>
          <pc:docMk/>
          <pc:sldMk cId="2952182269" sldId="269"/>
        </pc:sldMkLst>
      </pc:sldChg>
      <pc:sldChg chg="del">
        <pc:chgData name="Knížák Pavel" userId="3a8c325d-5463-45c6-bd8d-694f1b94e200" providerId="ADAL" clId="{2F0B6CBC-EF08-4019-8EF0-A53F98EE1B33}" dt="2021-06-29T19:15:20.049" v="77" actId="47"/>
        <pc:sldMkLst>
          <pc:docMk/>
          <pc:sldMk cId="3022251505" sldId="363"/>
        </pc:sldMkLst>
      </pc:sldChg>
      <pc:sldChg chg="del">
        <pc:chgData name="Knížák Pavel" userId="3a8c325d-5463-45c6-bd8d-694f1b94e200" providerId="ADAL" clId="{2F0B6CBC-EF08-4019-8EF0-A53F98EE1B33}" dt="2021-06-29T19:15:21.118" v="78" actId="47"/>
        <pc:sldMkLst>
          <pc:docMk/>
          <pc:sldMk cId="1122514586" sldId="364"/>
        </pc:sldMkLst>
      </pc:sldChg>
      <pc:sldChg chg="del">
        <pc:chgData name="Knížák Pavel" userId="3a8c325d-5463-45c6-bd8d-694f1b94e200" providerId="ADAL" clId="{2F0B6CBC-EF08-4019-8EF0-A53F98EE1B33}" dt="2021-06-29T19:15:26.095" v="82" actId="47"/>
        <pc:sldMkLst>
          <pc:docMk/>
          <pc:sldMk cId="2249992743" sldId="365"/>
        </pc:sldMkLst>
      </pc:sldChg>
      <pc:sldChg chg="del">
        <pc:chgData name="Knížák Pavel" userId="3a8c325d-5463-45c6-bd8d-694f1b94e200" providerId="ADAL" clId="{2F0B6CBC-EF08-4019-8EF0-A53F98EE1B33}" dt="2021-06-29T19:15:24.674" v="81" actId="47"/>
        <pc:sldMkLst>
          <pc:docMk/>
          <pc:sldMk cId="1100588105" sldId="366"/>
        </pc:sldMkLst>
      </pc:sldChg>
      <pc:sldChg chg="del">
        <pc:chgData name="Knížák Pavel" userId="3a8c325d-5463-45c6-bd8d-694f1b94e200" providerId="ADAL" clId="{2F0B6CBC-EF08-4019-8EF0-A53F98EE1B33}" dt="2021-06-29T19:15:22.791" v="79" actId="47"/>
        <pc:sldMkLst>
          <pc:docMk/>
          <pc:sldMk cId="2141130879" sldId="367"/>
        </pc:sldMkLst>
      </pc:sldChg>
      <pc:sldChg chg="del">
        <pc:chgData name="Knížák Pavel" userId="3a8c325d-5463-45c6-bd8d-694f1b94e200" providerId="ADAL" clId="{2F0B6CBC-EF08-4019-8EF0-A53F98EE1B33}" dt="2021-06-29T19:15:23.693" v="80" actId="47"/>
        <pc:sldMkLst>
          <pc:docMk/>
          <pc:sldMk cId="287463890" sldId="368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013282761" sldId="370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100260327" sldId="371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325533654" sldId="372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3549641797" sldId="373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3454099743" sldId="374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3354965296" sldId="375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556161873" sldId="376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1341183859" sldId="377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605713448" sldId="378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896961041" sldId="379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989863083" sldId="380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374198219" sldId="381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2285476397" sldId="382"/>
        </pc:sldMkLst>
      </pc:sldChg>
      <pc:sldChg chg="add">
        <pc:chgData name="Knížák Pavel" userId="3a8c325d-5463-45c6-bd8d-694f1b94e200" providerId="ADAL" clId="{2F0B6CBC-EF08-4019-8EF0-A53F98EE1B33}" dt="2021-06-29T19:15:35.968" v="83"/>
        <pc:sldMkLst>
          <pc:docMk/>
          <pc:sldMk cId="4233881689" sldId="383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491240540" sldId="384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996407430" sldId="385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161983422" sldId="386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034798728" sldId="387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099846640" sldId="388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244421141" sldId="389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2562464178" sldId="390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859303309" sldId="391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3688130169" sldId="392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2048759408" sldId="393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609857553" sldId="394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2881057511" sldId="395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1014410676" sldId="396"/>
        </pc:sldMkLst>
      </pc:sldChg>
      <pc:sldChg chg="add">
        <pc:chgData name="Knížák Pavel" userId="3a8c325d-5463-45c6-bd8d-694f1b94e200" providerId="ADAL" clId="{2F0B6CBC-EF08-4019-8EF0-A53F98EE1B33}" dt="2021-06-29T19:15:40.472" v="84"/>
        <pc:sldMkLst>
          <pc:docMk/>
          <pc:sldMk cId="2174234431" sldId="397"/>
        </pc:sldMkLst>
      </pc:sldChg>
    </pc:docChg>
  </pc:docChgLst>
  <pc:docChgLst>
    <pc:chgData name="Knížák Pavel, Ing. et Mgr." userId="3a8c325d-5463-45c6-bd8d-694f1b94e200" providerId="ADAL" clId="{B51416D0-DE8F-4FE9-935F-61D59198C1A0}"/>
    <pc:docChg chg="undo custSel addSld delSld modSld sldOrd">
      <pc:chgData name="Knížák Pavel, Ing. et Mgr." userId="3a8c325d-5463-45c6-bd8d-694f1b94e200" providerId="ADAL" clId="{B51416D0-DE8F-4FE9-935F-61D59198C1A0}" dt="2022-06-29T16:44:20.344" v="190" actId="1076"/>
      <pc:docMkLst>
        <pc:docMk/>
      </pc:docMkLst>
      <pc:sldChg chg="addSp delSp modSp mod">
        <pc:chgData name="Knížák Pavel, Ing. et Mgr." userId="3a8c325d-5463-45c6-bd8d-694f1b94e200" providerId="ADAL" clId="{B51416D0-DE8F-4FE9-935F-61D59198C1A0}" dt="2022-06-29T16:41:09.793" v="167" actId="1076"/>
        <pc:sldMkLst>
          <pc:docMk/>
          <pc:sldMk cId="825584581" sldId="257"/>
        </pc:sldMkLst>
        <pc:picChg chg="add mod">
          <ac:chgData name="Knížák Pavel, Ing. et Mgr." userId="3a8c325d-5463-45c6-bd8d-694f1b94e200" providerId="ADAL" clId="{B51416D0-DE8F-4FE9-935F-61D59198C1A0}" dt="2022-06-29T16:41:09.793" v="167" actId="1076"/>
          <ac:picMkLst>
            <pc:docMk/>
            <pc:sldMk cId="825584581" sldId="257"/>
            <ac:picMk id="3" creationId="{67C83004-6112-707B-7195-62CDE91C7D30}"/>
          </ac:picMkLst>
        </pc:picChg>
        <pc:picChg chg="del">
          <ac:chgData name="Knížák Pavel, Ing. et Mgr." userId="3a8c325d-5463-45c6-bd8d-694f1b94e200" providerId="ADAL" clId="{B51416D0-DE8F-4FE9-935F-61D59198C1A0}" dt="2022-06-29T16:40:36.919" v="160" actId="478"/>
          <ac:picMkLst>
            <pc:docMk/>
            <pc:sldMk cId="825584581" sldId="257"/>
            <ac:picMk id="4" creationId="{D924A47B-3F01-42F4-9124-58A1D828926D}"/>
          </ac:picMkLst>
        </pc:picChg>
      </pc:sldChg>
      <pc:sldChg chg="addSp delSp modSp mod">
        <pc:chgData name="Knížák Pavel, Ing. et Mgr." userId="3a8c325d-5463-45c6-bd8d-694f1b94e200" providerId="ADAL" clId="{B51416D0-DE8F-4FE9-935F-61D59198C1A0}" dt="2022-06-29T16:42:18.897" v="180" actId="1076"/>
        <pc:sldMkLst>
          <pc:docMk/>
          <pc:sldMk cId="1964978423" sldId="258"/>
        </pc:sldMkLst>
        <pc:picChg chg="add mod">
          <ac:chgData name="Knížák Pavel, Ing. et Mgr." userId="3a8c325d-5463-45c6-bd8d-694f1b94e200" providerId="ADAL" clId="{B51416D0-DE8F-4FE9-935F-61D59198C1A0}" dt="2022-06-29T16:42:18.897" v="180" actId="1076"/>
          <ac:picMkLst>
            <pc:docMk/>
            <pc:sldMk cId="1964978423" sldId="258"/>
            <ac:picMk id="3" creationId="{F62F6F58-B1D1-B2AE-3B3A-3D5528AD3193}"/>
          </ac:picMkLst>
        </pc:picChg>
        <pc:picChg chg="del">
          <ac:chgData name="Knížák Pavel, Ing. et Mgr." userId="3a8c325d-5463-45c6-bd8d-694f1b94e200" providerId="ADAL" clId="{B51416D0-DE8F-4FE9-935F-61D59198C1A0}" dt="2022-06-29T16:42:03.369" v="174" actId="478"/>
          <ac:picMkLst>
            <pc:docMk/>
            <pc:sldMk cId="1964978423" sldId="258"/>
            <ac:picMk id="4" creationId="{224E9B84-069B-4344-9C50-E71E72266752}"/>
          </ac:picMkLst>
        </pc:picChg>
      </pc:sldChg>
      <pc:sldChg chg="addSp delSp modSp mod">
        <pc:chgData name="Knížák Pavel, Ing. et Mgr." userId="3a8c325d-5463-45c6-bd8d-694f1b94e200" providerId="ADAL" clId="{B51416D0-DE8F-4FE9-935F-61D59198C1A0}" dt="2022-06-29T16:41:58.577" v="173" actId="1076"/>
        <pc:sldMkLst>
          <pc:docMk/>
          <pc:sldMk cId="2688003551" sldId="265"/>
        </pc:sldMkLst>
        <pc:picChg chg="add del mod">
          <ac:chgData name="Knížák Pavel, Ing. et Mgr." userId="3a8c325d-5463-45c6-bd8d-694f1b94e200" providerId="ADAL" clId="{B51416D0-DE8F-4FE9-935F-61D59198C1A0}" dt="2022-06-29T16:40:32.594" v="159" actId="21"/>
          <ac:picMkLst>
            <pc:docMk/>
            <pc:sldMk cId="2688003551" sldId="265"/>
            <ac:picMk id="3" creationId="{18CBE295-D1B6-793A-B0CA-3B623CD1A966}"/>
          </ac:picMkLst>
        </pc:picChg>
        <pc:picChg chg="add mod">
          <ac:chgData name="Knížák Pavel, Ing. et Mgr." userId="3a8c325d-5463-45c6-bd8d-694f1b94e200" providerId="ADAL" clId="{B51416D0-DE8F-4FE9-935F-61D59198C1A0}" dt="2022-06-29T16:41:58.577" v="173" actId="1076"/>
          <ac:picMkLst>
            <pc:docMk/>
            <pc:sldMk cId="2688003551" sldId="265"/>
            <ac:picMk id="5" creationId="{DD27C31B-AEA5-EDC8-383C-B2881ABCDDDF}"/>
          </ac:picMkLst>
        </pc:picChg>
      </pc:sldChg>
      <pc:sldChg chg="del ord">
        <pc:chgData name="Knížák Pavel, Ing. et Mgr." userId="3a8c325d-5463-45c6-bd8d-694f1b94e200" providerId="ADAL" clId="{B51416D0-DE8F-4FE9-935F-61D59198C1A0}" dt="2022-06-29T16:36:45.738" v="155" actId="47"/>
        <pc:sldMkLst>
          <pc:docMk/>
          <pc:sldMk cId="1992440537" sldId="266"/>
        </pc:sldMkLst>
      </pc:sldChg>
      <pc:sldChg chg="del">
        <pc:chgData name="Knížák Pavel, Ing. et Mgr." userId="3a8c325d-5463-45c6-bd8d-694f1b94e200" providerId="ADAL" clId="{B51416D0-DE8F-4FE9-935F-61D59198C1A0}" dt="2022-06-29T16:42:32.887" v="181" actId="47"/>
        <pc:sldMkLst>
          <pc:docMk/>
          <pc:sldMk cId="252994166" sldId="362"/>
        </pc:sldMkLst>
      </pc:sldChg>
      <pc:sldChg chg="del">
        <pc:chgData name="Knížák Pavel, Ing. et Mgr." userId="3a8c325d-5463-45c6-bd8d-694f1b94e200" providerId="ADAL" clId="{B51416D0-DE8F-4FE9-935F-61D59198C1A0}" dt="2022-06-29T16:42:34.591" v="182" actId="47"/>
        <pc:sldMkLst>
          <pc:docMk/>
          <pc:sldMk cId="4057394565" sldId="369"/>
        </pc:sldMkLst>
      </pc:sldChg>
      <pc:sldChg chg="delSp modSp add mod modTransition">
        <pc:chgData name="Knížák Pavel, Ing. et Mgr." userId="3a8c325d-5463-45c6-bd8d-694f1b94e200" providerId="ADAL" clId="{B51416D0-DE8F-4FE9-935F-61D59198C1A0}" dt="2022-06-29T16:36:34.034" v="154" actId="18131"/>
        <pc:sldMkLst>
          <pc:docMk/>
          <pc:sldMk cId="583102792" sldId="372"/>
        </pc:sldMkLst>
        <pc:spChg chg="mod">
          <ac:chgData name="Knížák Pavel, Ing. et Mgr." userId="3a8c325d-5463-45c6-bd8d-694f1b94e200" providerId="ADAL" clId="{B51416D0-DE8F-4FE9-935F-61D59198C1A0}" dt="2022-06-29T16:24:07.017" v="15" actId="20577"/>
          <ac:spMkLst>
            <pc:docMk/>
            <pc:sldMk cId="583102792" sldId="372"/>
            <ac:spMk id="27" creationId="{00000000-0000-0000-0000-000000000000}"/>
          </ac:spMkLst>
        </pc:spChg>
        <pc:picChg chg="mod modCrop">
          <ac:chgData name="Knížák Pavel, Ing. et Mgr." userId="3a8c325d-5463-45c6-bd8d-694f1b94e200" providerId="ADAL" clId="{B51416D0-DE8F-4FE9-935F-61D59198C1A0}" dt="2022-06-29T16:26:36.231" v="32" actId="18131"/>
          <ac:picMkLst>
            <pc:docMk/>
            <pc:sldMk cId="583102792" sldId="372"/>
            <ac:picMk id="3" creationId="{52C622C4-FEBD-4E5A-B773-E12231D12E51}"/>
          </ac:picMkLst>
        </pc:picChg>
        <pc:picChg chg="mod modCrop">
          <ac:chgData name="Knížák Pavel, Ing. et Mgr." userId="3a8c325d-5463-45c6-bd8d-694f1b94e200" providerId="ADAL" clId="{B51416D0-DE8F-4FE9-935F-61D59198C1A0}" dt="2022-06-29T16:26:45.008" v="34" actId="18131"/>
          <ac:picMkLst>
            <pc:docMk/>
            <pc:sldMk cId="583102792" sldId="372"/>
            <ac:picMk id="5" creationId="{51A243A4-623A-4129-A7E4-878649C37D96}"/>
          </ac:picMkLst>
        </pc:picChg>
        <pc:picChg chg="mod modCrop">
          <ac:chgData name="Knížák Pavel, Ing. et Mgr." userId="3a8c325d-5463-45c6-bd8d-694f1b94e200" providerId="ADAL" clId="{B51416D0-DE8F-4FE9-935F-61D59198C1A0}" dt="2022-06-29T16:27:02.640" v="37" actId="18131"/>
          <ac:picMkLst>
            <pc:docMk/>
            <pc:sldMk cId="583102792" sldId="372"/>
            <ac:picMk id="8" creationId="{6BE215AB-2F1A-4F0C-8F47-7DCB0C5612EF}"/>
          </ac:picMkLst>
        </pc:picChg>
        <pc:picChg chg="mod modCrop">
          <ac:chgData name="Knížák Pavel, Ing. et Mgr." userId="3a8c325d-5463-45c6-bd8d-694f1b94e200" providerId="ADAL" clId="{B51416D0-DE8F-4FE9-935F-61D59198C1A0}" dt="2022-06-29T16:29:38.102" v="67" actId="18131"/>
          <ac:picMkLst>
            <pc:docMk/>
            <pc:sldMk cId="583102792" sldId="372"/>
            <ac:picMk id="12" creationId="{05A7B00C-9769-4297-83DF-19C22E95AC31}"/>
          </ac:picMkLst>
        </pc:picChg>
        <pc:picChg chg="mod modCrop">
          <ac:chgData name="Knížák Pavel, Ing. et Mgr." userId="3a8c325d-5463-45c6-bd8d-694f1b94e200" providerId="ADAL" clId="{B51416D0-DE8F-4FE9-935F-61D59198C1A0}" dt="2022-06-29T16:28:09.526" v="50" actId="18131"/>
          <ac:picMkLst>
            <pc:docMk/>
            <pc:sldMk cId="583102792" sldId="372"/>
            <ac:picMk id="16" creationId="{D92C7F5C-3A1C-42B7-A895-3CF1CA48CE2F}"/>
          </ac:picMkLst>
        </pc:picChg>
        <pc:picChg chg="mod modCrop">
          <ac:chgData name="Knížák Pavel, Ing. et Mgr." userId="3a8c325d-5463-45c6-bd8d-694f1b94e200" providerId="ADAL" clId="{B51416D0-DE8F-4FE9-935F-61D59198C1A0}" dt="2022-06-29T16:28:50.089" v="57" actId="18131"/>
          <ac:picMkLst>
            <pc:docMk/>
            <pc:sldMk cId="583102792" sldId="372"/>
            <ac:picMk id="20" creationId="{570871E0-0734-4494-9948-5B316605AE9B}"/>
          </ac:picMkLst>
        </pc:picChg>
        <pc:picChg chg="mod modCrop">
          <ac:chgData name="Knížák Pavel, Ing. et Mgr." userId="3a8c325d-5463-45c6-bd8d-694f1b94e200" providerId="ADAL" clId="{B51416D0-DE8F-4FE9-935F-61D59198C1A0}" dt="2022-06-29T16:29:23.324" v="66" actId="18131"/>
          <ac:picMkLst>
            <pc:docMk/>
            <pc:sldMk cId="583102792" sldId="372"/>
            <ac:picMk id="24" creationId="{B271A860-43F5-4252-9BB8-DA9C3F540A4A}"/>
          </ac:picMkLst>
        </pc:picChg>
        <pc:picChg chg="del">
          <ac:chgData name="Knížák Pavel, Ing. et Mgr." userId="3a8c325d-5463-45c6-bd8d-694f1b94e200" providerId="ADAL" clId="{B51416D0-DE8F-4FE9-935F-61D59198C1A0}" dt="2022-06-29T16:24:31.213" v="16" actId="478"/>
          <ac:picMkLst>
            <pc:docMk/>
            <pc:sldMk cId="583102792" sldId="372"/>
            <ac:picMk id="29" creationId="{A9BF186F-43D2-46A1-9A22-7CE0A5CADFF2}"/>
          </ac:picMkLst>
        </pc:picChg>
        <pc:picChg chg="mod modCrop">
          <ac:chgData name="Knížák Pavel, Ing. et Mgr." userId="3a8c325d-5463-45c6-bd8d-694f1b94e200" providerId="ADAL" clId="{B51416D0-DE8F-4FE9-935F-61D59198C1A0}" dt="2022-06-29T16:31:02.605" v="81" actId="18131"/>
          <ac:picMkLst>
            <pc:docMk/>
            <pc:sldMk cId="583102792" sldId="372"/>
            <ac:picMk id="31" creationId="{FD695687-DF76-462D-AFD3-284497EA5FE0}"/>
          </ac:picMkLst>
        </pc:picChg>
        <pc:picChg chg="mod modCrop">
          <ac:chgData name="Knížák Pavel, Ing. et Mgr." userId="3a8c325d-5463-45c6-bd8d-694f1b94e200" providerId="ADAL" clId="{B51416D0-DE8F-4FE9-935F-61D59198C1A0}" dt="2022-06-29T16:30:53.428" v="80" actId="18131"/>
          <ac:picMkLst>
            <pc:docMk/>
            <pc:sldMk cId="583102792" sldId="372"/>
            <ac:picMk id="33" creationId="{2AF1B905-80E5-453E-925B-8AC4A779C863}"/>
          </ac:picMkLst>
        </pc:picChg>
        <pc:picChg chg="mod modCrop">
          <ac:chgData name="Knížák Pavel, Ing. et Mgr." userId="3a8c325d-5463-45c6-bd8d-694f1b94e200" providerId="ADAL" clId="{B51416D0-DE8F-4FE9-935F-61D59198C1A0}" dt="2022-06-29T16:31:33.245" v="87" actId="18131"/>
          <ac:picMkLst>
            <pc:docMk/>
            <pc:sldMk cId="583102792" sldId="372"/>
            <ac:picMk id="35" creationId="{1B704B5A-31AC-4C0D-985D-A20E548AC0A2}"/>
          </ac:picMkLst>
        </pc:picChg>
        <pc:picChg chg="mod modCrop">
          <ac:chgData name="Knížák Pavel, Ing. et Mgr." userId="3a8c325d-5463-45c6-bd8d-694f1b94e200" providerId="ADAL" clId="{B51416D0-DE8F-4FE9-935F-61D59198C1A0}" dt="2022-06-29T16:32:10.479" v="96" actId="18131"/>
          <ac:picMkLst>
            <pc:docMk/>
            <pc:sldMk cId="583102792" sldId="372"/>
            <ac:picMk id="37" creationId="{F7982823-1031-4B1C-8EDC-6F1E0D5EEEB8}"/>
          </ac:picMkLst>
        </pc:picChg>
        <pc:picChg chg="mod modCrop">
          <ac:chgData name="Knížák Pavel, Ing. et Mgr." userId="3a8c325d-5463-45c6-bd8d-694f1b94e200" providerId="ADAL" clId="{B51416D0-DE8F-4FE9-935F-61D59198C1A0}" dt="2022-06-29T16:32:42.342" v="103" actId="18131"/>
          <ac:picMkLst>
            <pc:docMk/>
            <pc:sldMk cId="583102792" sldId="372"/>
            <ac:picMk id="39" creationId="{79DFC617-7E6B-4C44-A981-626E484D5B60}"/>
          </ac:picMkLst>
        </pc:picChg>
        <pc:picChg chg="mod modCrop">
          <ac:chgData name="Knížák Pavel, Ing. et Mgr." userId="3a8c325d-5463-45c6-bd8d-694f1b94e200" providerId="ADAL" clId="{B51416D0-DE8F-4FE9-935F-61D59198C1A0}" dt="2022-06-29T16:33:19.095" v="108" actId="18131"/>
          <ac:picMkLst>
            <pc:docMk/>
            <pc:sldMk cId="583102792" sldId="372"/>
            <ac:picMk id="41" creationId="{87ED97E6-A219-4CE7-B42C-B595083EA854}"/>
          </ac:picMkLst>
        </pc:picChg>
        <pc:picChg chg="mod modCrop">
          <ac:chgData name="Knížák Pavel, Ing. et Mgr." userId="3a8c325d-5463-45c6-bd8d-694f1b94e200" providerId="ADAL" clId="{B51416D0-DE8F-4FE9-935F-61D59198C1A0}" dt="2022-06-29T16:33:50.742" v="117" actId="18131"/>
          <ac:picMkLst>
            <pc:docMk/>
            <pc:sldMk cId="583102792" sldId="372"/>
            <ac:picMk id="43" creationId="{89BE477D-BE19-44DC-B55E-2B3637A3176A}"/>
          </ac:picMkLst>
        </pc:picChg>
        <pc:picChg chg="mod modCrop">
          <ac:chgData name="Knížák Pavel, Ing. et Mgr." userId="3a8c325d-5463-45c6-bd8d-694f1b94e200" providerId="ADAL" clId="{B51416D0-DE8F-4FE9-935F-61D59198C1A0}" dt="2022-06-29T16:34:22.333" v="124" actId="18131"/>
          <ac:picMkLst>
            <pc:docMk/>
            <pc:sldMk cId="583102792" sldId="372"/>
            <ac:picMk id="45" creationId="{3791C0C8-AF17-472D-8FBD-B2BDD8425654}"/>
          </ac:picMkLst>
        </pc:picChg>
        <pc:picChg chg="mod modCrop">
          <ac:chgData name="Knížák Pavel, Ing. et Mgr." userId="3a8c325d-5463-45c6-bd8d-694f1b94e200" providerId="ADAL" clId="{B51416D0-DE8F-4FE9-935F-61D59198C1A0}" dt="2022-06-29T16:34:50.530" v="129" actId="18131"/>
          <ac:picMkLst>
            <pc:docMk/>
            <pc:sldMk cId="583102792" sldId="372"/>
            <ac:picMk id="47" creationId="{8428143E-FD20-4273-B172-0C9BE17F8B17}"/>
          </ac:picMkLst>
        </pc:picChg>
        <pc:picChg chg="mod modCrop">
          <ac:chgData name="Knížák Pavel, Ing. et Mgr." userId="3a8c325d-5463-45c6-bd8d-694f1b94e200" providerId="ADAL" clId="{B51416D0-DE8F-4FE9-935F-61D59198C1A0}" dt="2022-06-29T16:35:24.701" v="138" actId="18131"/>
          <ac:picMkLst>
            <pc:docMk/>
            <pc:sldMk cId="583102792" sldId="372"/>
            <ac:picMk id="49" creationId="{C097B2B8-4C5C-4DA5-ACC5-BF1ED7602F3D}"/>
          </ac:picMkLst>
        </pc:picChg>
        <pc:picChg chg="mod modCrop">
          <ac:chgData name="Knížák Pavel, Ing. et Mgr." userId="3a8c325d-5463-45c6-bd8d-694f1b94e200" providerId="ADAL" clId="{B51416D0-DE8F-4FE9-935F-61D59198C1A0}" dt="2022-06-29T16:36:10.562" v="149" actId="18131"/>
          <ac:picMkLst>
            <pc:docMk/>
            <pc:sldMk cId="583102792" sldId="372"/>
            <ac:picMk id="51" creationId="{94946434-04A4-42D6-84AB-A07EF6CDBE9E}"/>
          </ac:picMkLst>
        </pc:picChg>
        <pc:picChg chg="mod modCrop">
          <ac:chgData name="Knížák Pavel, Ing. et Mgr." userId="3a8c325d-5463-45c6-bd8d-694f1b94e200" providerId="ADAL" clId="{B51416D0-DE8F-4FE9-935F-61D59198C1A0}" dt="2022-06-29T16:36:34.034" v="154" actId="18131"/>
          <ac:picMkLst>
            <pc:docMk/>
            <pc:sldMk cId="583102792" sldId="372"/>
            <ac:picMk id="54" creationId="{18018F47-37FA-4471-B907-14F70FC3EB1F}"/>
          </ac:picMkLst>
        </pc:picChg>
        <pc:picChg chg="del">
          <ac:chgData name="Knížák Pavel, Ing. et Mgr." userId="3a8c325d-5463-45c6-bd8d-694f1b94e200" providerId="ADAL" clId="{B51416D0-DE8F-4FE9-935F-61D59198C1A0}" dt="2022-06-29T16:24:32.369" v="17" actId="478"/>
          <ac:picMkLst>
            <pc:docMk/>
            <pc:sldMk cId="583102792" sldId="372"/>
            <ac:picMk id="58" creationId="{00D8ECE5-D342-4C24-8BC5-71902057E5E0}"/>
          </ac:picMkLst>
        </pc:picChg>
      </pc:sldChg>
      <pc:sldChg chg="addSp delSp modSp new mod modAnim">
        <pc:chgData name="Knížák Pavel, Ing. et Mgr." userId="3a8c325d-5463-45c6-bd8d-694f1b94e200" providerId="ADAL" clId="{B51416D0-DE8F-4FE9-935F-61D59198C1A0}" dt="2022-06-29T16:44:20.344" v="190" actId="1076"/>
        <pc:sldMkLst>
          <pc:docMk/>
          <pc:sldMk cId="2718437795" sldId="373"/>
        </pc:sldMkLst>
        <pc:spChg chg="del">
          <ac:chgData name="Knížák Pavel, Ing. et Mgr." userId="3a8c325d-5463-45c6-bd8d-694f1b94e200" providerId="ADAL" clId="{B51416D0-DE8F-4FE9-935F-61D59198C1A0}" dt="2022-06-29T16:43:15.905" v="184" actId="478"/>
          <ac:spMkLst>
            <pc:docMk/>
            <pc:sldMk cId="2718437795" sldId="373"/>
            <ac:spMk id="2" creationId="{B742104F-DFEC-8BD9-312D-45FDE2552EDB}"/>
          </ac:spMkLst>
        </pc:spChg>
        <pc:spChg chg="del">
          <ac:chgData name="Knížák Pavel, Ing. et Mgr." userId="3a8c325d-5463-45c6-bd8d-694f1b94e200" providerId="ADAL" clId="{B51416D0-DE8F-4FE9-935F-61D59198C1A0}" dt="2022-06-29T16:43:17.353" v="185" actId="478"/>
          <ac:spMkLst>
            <pc:docMk/>
            <pc:sldMk cId="2718437795" sldId="373"/>
            <ac:spMk id="3" creationId="{F1701679-3C25-BC82-C19B-87052DC3B668}"/>
          </ac:spMkLst>
        </pc:spChg>
        <pc:picChg chg="add mod">
          <ac:chgData name="Knížák Pavel, Ing. et Mgr." userId="3a8c325d-5463-45c6-bd8d-694f1b94e200" providerId="ADAL" clId="{B51416D0-DE8F-4FE9-935F-61D59198C1A0}" dt="2022-06-29T16:44:20.344" v="190" actId="1076"/>
          <ac:picMkLst>
            <pc:docMk/>
            <pc:sldMk cId="2718437795" sldId="373"/>
            <ac:picMk id="4" creationId="{F65205FF-13FF-3C14-F44F-E8C2EB79D0D1}"/>
          </ac:picMkLst>
        </pc:picChg>
      </pc:sldChg>
    </pc:docChg>
  </pc:docChgLst>
  <pc:docChgLst>
    <pc:chgData name="Knížák Pavel, Ing. et Mgr." userId="3a8c325d-5463-45c6-bd8d-694f1b94e200" providerId="ADAL" clId="{345BEB41-2EF9-4437-ACC8-9A337371E34F}"/>
    <pc:docChg chg="undo custSel addSld delSld modSld">
      <pc:chgData name="Knížák Pavel, Ing. et Mgr." userId="3a8c325d-5463-45c6-bd8d-694f1b94e200" providerId="ADAL" clId="{345BEB41-2EF9-4437-ACC8-9A337371E34F}" dt="2022-06-29T15:47:15.662" v="198" actId="20577"/>
      <pc:docMkLst>
        <pc:docMk/>
      </pc:docMkLst>
      <pc:sldChg chg="modSp mod">
        <pc:chgData name="Knížák Pavel, Ing. et Mgr." userId="3a8c325d-5463-45c6-bd8d-694f1b94e200" providerId="ADAL" clId="{345BEB41-2EF9-4437-ACC8-9A337371E34F}" dt="2022-06-29T15:18:45.638" v="3" actId="20577"/>
        <pc:sldMkLst>
          <pc:docMk/>
          <pc:sldMk cId="4291214680" sldId="256"/>
        </pc:sldMkLst>
        <pc:spChg chg="mod">
          <ac:chgData name="Knížák Pavel, Ing. et Mgr." userId="3a8c325d-5463-45c6-bd8d-694f1b94e200" providerId="ADAL" clId="{345BEB41-2EF9-4437-ACC8-9A337371E34F}" dt="2022-06-29T15:18:41.830" v="1" actId="20577"/>
          <ac:spMkLst>
            <pc:docMk/>
            <pc:sldMk cId="4291214680" sldId="256"/>
            <ac:spMk id="29" creationId="{00000000-0000-0000-0000-000000000000}"/>
          </ac:spMkLst>
        </pc:spChg>
        <pc:spChg chg="mod">
          <ac:chgData name="Knížák Pavel, Ing. et Mgr." userId="3a8c325d-5463-45c6-bd8d-694f1b94e200" providerId="ADAL" clId="{345BEB41-2EF9-4437-ACC8-9A337371E34F}" dt="2022-06-29T15:18:45.638" v="3" actId="20577"/>
          <ac:spMkLst>
            <pc:docMk/>
            <pc:sldMk cId="4291214680" sldId="256"/>
            <ac:spMk id="30" creationId="{00000000-0000-0000-0000-000000000000}"/>
          </ac:spMkLst>
        </pc:spChg>
      </pc:sldChg>
      <pc:sldChg chg="addSp delSp modSp mod">
        <pc:chgData name="Knížák Pavel, Ing. et Mgr." userId="3a8c325d-5463-45c6-bd8d-694f1b94e200" providerId="ADAL" clId="{345BEB41-2EF9-4437-ACC8-9A337371E34F}" dt="2022-06-29T15:24:35.146" v="48" actId="1076"/>
        <pc:sldMkLst>
          <pc:docMk/>
          <pc:sldMk cId="374017304" sldId="260"/>
        </pc:sldMkLst>
        <pc:picChg chg="add mod">
          <ac:chgData name="Knížák Pavel, Ing. et Mgr." userId="3a8c325d-5463-45c6-bd8d-694f1b94e200" providerId="ADAL" clId="{345BEB41-2EF9-4437-ACC8-9A337371E34F}" dt="2022-06-29T15:24:35.146" v="48" actId="1076"/>
          <ac:picMkLst>
            <pc:docMk/>
            <pc:sldMk cId="374017304" sldId="260"/>
            <ac:picMk id="3" creationId="{2C20C546-C2A3-095B-4B08-E0D9A469B589}"/>
          </ac:picMkLst>
        </pc:picChg>
        <pc:picChg chg="del">
          <ac:chgData name="Knížák Pavel, Ing. et Mgr." userId="3a8c325d-5463-45c6-bd8d-694f1b94e200" providerId="ADAL" clId="{345BEB41-2EF9-4437-ACC8-9A337371E34F}" dt="2022-06-29T15:23:51.540" v="41" actId="478"/>
          <ac:picMkLst>
            <pc:docMk/>
            <pc:sldMk cId="374017304" sldId="260"/>
            <ac:picMk id="4" creationId="{F5EA040D-5BA0-4010-9FDE-193AD55EA541}"/>
          </ac:picMkLst>
        </pc:picChg>
      </pc:sldChg>
      <pc:sldChg chg="addSp delSp modSp mod">
        <pc:chgData name="Knížák Pavel, Ing. et Mgr." userId="3a8c325d-5463-45c6-bd8d-694f1b94e200" providerId="ADAL" clId="{345BEB41-2EF9-4437-ACC8-9A337371E34F}" dt="2022-06-29T15:22:33.548" v="25" actId="1076"/>
        <pc:sldMkLst>
          <pc:docMk/>
          <pc:sldMk cId="54638037" sldId="261"/>
        </pc:sldMkLst>
        <pc:picChg chg="add mod">
          <ac:chgData name="Knížák Pavel, Ing. et Mgr." userId="3a8c325d-5463-45c6-bd8d-694f1b94e200" providerId="ADAL" clId="{345BEB41-2EF9-4437-ACC8-9A337371E34F}" dt="2022-06-29T15:22:33.548" v="25" actId="1076"/>
          <ac:picMkLst>
            <pc:docMk/>
            <pc:sldMk cId="54638037" sldId="261"/>
            <ac:picMk id="3" creationId="{550FCE67-B844-B150-6667-7E68299E8B15}"/>
          </ac:picMkLst>
        </pc:picChg>
        <pc:picChg chg="del">
          <ac:chgData name="Knížák Pavel, Ing. et Mgr." userId="3a8c325d-5463-45c6-bd8d-694f1b94e200" providerId="ADAL" clId="{345BEB41-2EF9-4437-ACC8-9A337371E34F}" dt="2022-06-29T15:22:03.905" v="19" actId="478"/>
          <ac:picMkLst>
            <pc:docMk/>
            <pc:sldMk cId="54638037" sldId="261"/>
            <ac:picMk id="5" creationId="{0554CC0B-2FCF-487F-A7A7-8F38787E72F6}"/>
          </ac:picMkLst>
        </pc:picChg>
      </pc:sldChg>
      <pc:sldChg chg="addSp delSp modSp mod">
        <pc:chgData name="Knížák Pavel, Ing. et Mgr." userId="3a8c325d-5463-45c6-bd8d-694f1b94e200" providerId="ADAL" clId="{345BEB41-2EF9-4437-ACC8-9A337371E34F}" dt="2022-06-29T15:23:11.155" v="33" actId="1076"/>
        <pc:sldMkLst>
          <pc:docMk/>
          <pc:sldMk cId="498147795" sldId="262"/>
        </pc:sldMkLst>
        <pc:picChg chg="add mod">
          <ac:chgData name="Knížák Pavel, Ing. et Mgr." userId="3a8c325d-5463-45c6-bd8d-694f1b94e200" providerId="ADAL" clId="{345BEB41-2EF9-4437-ACC8-9A337371E34F}" dt="2022-06-29T15:23:11.155" v="33" actId="1076"/>
          <ac:picMkLst>
            <pc:docMk/>
            <pc:sldMk cId="498147795" sldId="262"/>
            <ac:picMk id="3" creationId="{73EABC52-70A6-48C6-4A9D-511560518B58}"/>
          </ac:picMkLst>
        </pc:picChg>
        <pc:picChg chg="del">
          <ac:chgData name="Knížák Pavel, Ing. et Mgr." userId="3a8c325d-5463-45c6-bd8d-694f1b94e200" providerId="ADAL" clId="{345BEB41-2EF9-4437-ACC8-9A337371E34F}" dt="2022-06-29T15:22:39.834" v="26" actId="478"/>
          <ac:picMkLst>
            <pc:docMk/>
            <pc:sldMk cId="498147795" sldId="262"/>
            <ac:picMk id="4" creationId="{AD3DA861-0CDC-4C00-B513-7F14475D8CCA}"/>
          </ac:picMkLst>
        </pc:picChg>
      </pc:sldChg>
      <pc:sldChg chg="delSp mod">
        <pc:chgData name="Knížák Pavel, Ing. et Mgr." userId="3a8c325d-5463-45c6-bd8d-694f1b94e200" providerId="ADAL" clId="{345BEB41-2EF9-4437-ACC8-9A337371E34F}" dt="2022-06-29T15:24:57.138" v="49" actId="478"/>
        <pc:sldMkLst>
          <pc:docMk/>
          <pc:sldMk cId="2688003551" sldId="265"/>
        </pc:sldMkLst>
        <pc:picChg chg="del">
          <ac:chgData name="Knížák Pavel, Ing. et Mgr." userId="3a8c325d-5463-45c6-bd8d-694f1b94e200" providerId="ADAL" clId="{345BEB41-2EF9-4437-ACC8-9A337371E34F}" dt="2022-06-29T15:24:57.138" v="49" actId="478"/>
          <ac:picMkLst>
            <pc:docMk/>
            <pc:sldMk cId="2688003551" sldId="265"/>
            <ac:picMk id="4" creationId="{6807C084-88A0-4691-A3EE-6FEF988CBBB7}"/>
          </ac:picMkLst>
        </pc:picChg>
      </pc:sldChg>
      <pc:sldChg chg="modSp mod">
        <pc:chgData name="Knížák Pavel, Ing. et Mgr." userId="3a8c325d-5463-45c6-bd8d-694f1b94e200" providerId="ADAL" clId="{345BEB41-2EF9-4437-ACC8-9A337371E34F}" dt="2022-06-29T15:47:15.662" v="198" actId="20577"/>
        <pc:sldMkLst>
          <pc:docMk/>
          <pc:sldMk cId="1992440537" sldId="266"/>
        </pc:sldMkLst>
        <pc:spChg chg="mod">
          <ac:chgData name="Knížák Pavel, Ing. et Mgr." userId="3a8c325d-5463-45c6-bd8d-694f1b94e200" providerId="ADAL" clId="{345BEB41-2EF9-4437-ACC8-9A337371E34F}" dt="2022-06-29T15:47:15.662" v="198" actId="20577"/>
          <ac:spMkLst>
            <pc:docMk/>
            <pc:sldMk cId="1992440537" sldId="266"/>
            <ac:spMk id="2" creationId="{3C45B53B-6143-4ADA-B46E-1604C104584C}"/>
          </ac:spMkLst>
        </pc:spChg>
      </pc:sldChg>
      <pc:sldChg chg="addSp delSp modSp mod">
        <pc:chgData name="Knížák Pavel, Ing. et Mgr." userId="3a8c325d-5463-45c6-bd8d-694f1b94e200" providerId="ADAL" clId="{345BEB41-2EF9-4437-ACC8-9A337371E34F}" dt="2022-06-29T15:35:17.273" v="57"/>
        <pc:sldMkLst>
          <pc:docMk/>
          <pc:sldMk cId="2324005880" sldId="268"/>
        </pc:sldMkLst>
        <pc:picChg chg="add del mod">
          <ac:chgData name="Knížák Pavel, Ing. et Mgr." userId="3a8c325d-5463-45c6-bd8d-694f1b94e200" providerId="ADAL" clId="{345BEB41-2EF9-4437-ACC8-9A337371E34F}" dt="2022-06-29T15:35:13.416" v="56" actId="478"/>
          <ac:picMkLst>
            <pc:docMk/>
            <pc:sldMk cId="2324005880" sldId="268"/>
            <ac:picMk id="3" creationId="{32E34BE6-9875-2E02-B7CC-402EBC731CCC}"/>
          </ac:picMkLst>
        </pc:picChg>
        <pc:picChg chg="del">
          <ac:chgData name="Knížák Pavel, Ing. et Mgr." userId="3a8c325d-5463-45c6-bd8d-694f1b94e200" providerId="ADAL" clId="{345BEB41-2EF9-4437-ACC8-9A337371E34F}" dt="2022-06-29T15:21:33.260" v="11" actId="478"/>
          <ac:picMkLst>
            <pc:docMk/>
            <pc:sldMk cId="2324005880" sldId="268"/>
            <ac:picMk id="4" creationId="{EE5C3352-EA40-4E1A-B78E-2823761BA2E7}"/>
          </ac:picMkLst>
        </pc:picChg>
        <pc:picChg chg="add mod">
          <ac:chgData name="Knížák Pavel, Ing. et Mgr." userId="3a8c325d-5463-45c6-bd8d-694f1b94e200" providerId="ADAL" clId="{345BEB41-2EF9-4437-ACC8-9A337371E34F}" dt="2022-06-29T15:35:17.273" v="57"/>
          <ac:picMkLst>
            <pc:docMk/>
            <pc:sldMk cId="2324005880" sldId="268"/>
            <ac:picMk id="5" creationId="{389D4737-C234-A30B-841C-E83AD8FEB68F}"/>
          </ac:picMkLst>
        </pc:picChg>
      </pc:sldChg>
      <pc:sldChg chg="addSp delSp modSp mod">
        <pc:chgData name="Knížák Pavel, Ing. et Mgr." userId="3a8c325d-5463-45c6-bd8d-694f1b94e200" providerId="ADAL" clId="{345BEB41-2EF9-4437-ACC8-9A337371E34F}" dt="2022-06-29T15:46:30.059" v="192" actId="20577"/>
        <pc:sldMkLst>
          <pc:docMk/>
          <pc:sldMk cId="1897332781" sldId="273"/>
        </pc:sldMkLst>
        <pc:spChg chg="del mod">
          <ac:chgData name="Knížák Pavel, Ing. et Mgr." userId="3a8c325d-5463-45c6-bd8d-694f1b94e200" providerId="ADAL" clId="{345BEB41-2EF9-4437-ACC8-9A337371E34F}" dt="2022-06-29T15:38:19.926" v="68" actId="478"/>
          <ac:spMkLst>
            <pc:docMk/>
            <pc:sldMk cId="1897332781" sldId="273"/>
            <ac:spMk id="27" creationId="{00000000-0000-0000-0000-000000000000}"/>
          </ac:spMkLst>
        </pc:spChg>
        <pc:spChg chg="add del mod ord">
          <ac:chgData name="Knížák Pavel, Ing. et Mgr." userId="3a8c325d-5463-45c6-bd8d-694f1b94e200" providerId="ADAL" clId="{345BEB41-2EF9-4437-ACC8-9A337371E34F}" dt="2022-06-29T15:45:46.042" v="188" actId="478"/>
          <ac:spMkLst>
            <pc:docMk/>
            <pc:sldMk cId="1897332781" sldId="273"/>
            <ac:spMk id="29" creationId="{42E249F2-311A-7C96-3CF0-69C723C5D733}"/>
          </ac:spMkLst>
        </pc:spChg>
        <pc:spChg chg="add mod">
          <ac:chgData name="Knížák Pavel, Ing. et Mgr." userId="3a8c325d-5463-45c6-bd8d-694f1b94e200" providerId="ADAL" clId="{345BEB41-2EF9-4437-ACC8-9A337371E34F}" dt="2022-06-29T15:46:30.059" v="192" actId="20577"/>
          <ac:spMkLst>
            <pc:docMk/>
            <pc:sldMk cId="1897332781" sldId="273"/>
            <ac:spMk id="34" creationId="{10219AF5-43E5-C6FD-2D48-42373BC67209}"/>
          </ac:spMkLst>
        </pc:spChg>
        <pc:grpChg chg="del">
          <ac:chgData name="Knížák Pavel, Ing. et Mgr." userId="3a8c325d-5463-45c6-bd8d-694f1b94e200" providerId="ADAL" clId="{345BEB41-2EF9-4437-ACC8-9A337371E34F}" dt="2022-06-29T15:42:46.510" v="175" actId="478"/>
          <ac:grpSpMkLst>
            <pc:docMk/>
            <pc:sldMk cId="1897332781" sldId="273"/>
            <ac:grpSpMk id="79" creationId="{FA2EF470-9EB3-4D5A-8F51-3C1C0A9C3320}"/>
          </ac:grpSpMkLst>
        </pc:grpChg>
        <pc:picChg chg="add del mod">
          <ac:chgData name="Knížák Pavel, Ing. et Mgr." userId="3a8c325d-5463-45c6-bd8d-694f1b94e200" providerId="ADAL" clId="{345BEB41-2EF9-4437-ACC8-9A337371E34F}" dt="2022-06-29T15:40:01.690" v="158"/>
          <ac:picMkLst>
            <pc:docMk/>
            <pc:sldMk cId="1897332781" sldId="273"/>
            <ac:picMk id="3" creationId="{8A888613-AE55-AF79-0B44-2EF69D32DC36}"/>
          </ac:picMkLst>
        </pc:picChg>
        <pc:picChg chg="add del mod">
          <ac:chgData name="Knížák Pavel, Ing. et Mgr." userId="3a8c325d-5463-45c6-bd8d-694f1b94e200" providerId="ADAL" clId="{345BEB41-2EF9-4437-ACC8-9A337371E34F}" dt="2022-06-29T15:40:16.150" v="160" actId="14826"/>
          <ac:picMkLst>
            <pc:docMk/>
            <pc:sldMk cId="1897332781" sldId="273"/>
            <ac:picMk id="7" creationId="{7E6FF93C-C6EA-446E-A4A7-7779256449BF}"/>
          </ac:picMkLst>
        </pc:picChg>
        <pc:picChg chg="mod">
          <ac:chgData name="Knížák Pavel, Ing. et Mgr." userId="3a8c325d-5463-45c6-bd8d-694f1b94e200" providerId="ADAL" clId="{345BEB41-2EF9-4437-ACC8-9A337371E34F}" dt="2022-06-29T15:40:25.152" v="161" actId="14826"/>
          <ac:picMkLst>
            <pc:docMk/>
            <pc:sldMk cId="1897332781" sldId="273"/>
            <ac:picMk id="9" creationId="{F82DA6CB-597A-49C9-B417-87368573E995}"/>
          </ac:picMkLst>
        </pc:picChg>
        <pc:picChg chg="mod">
          <ac:chgData name="Knížák Pavel, Ing. et Mgr." userId="3a8c325d-5463-45c6-bd8d-694f1b94e200" providerId="ADAL" clId="{345BEB41-2EF9-4437-ACC8-9A337371E34F}" dt="2022-06-29T15:40:32.571" v="162" actId="14826"/>
          <ac:picMkLst>
            <pc:docMk/>
            <pc:sldMk cId="1897332781" sldId="273"/>
            <ac:picMk id="11" creationId="{5967CB40-D33F-456C-AFBC-86EDA62C0538}"/>
          </ac:picMkLst>
        </pc:picChg>
        <pc:picChg chg="mod">
          <ac:chgData name="Knížák Pavel, Ing. et Mgr." userId="3a8c325d-5463-45c6-bd8d-694f1b94e200" providerId="ADAL" clId="{345BEB41-2EF9-4437-ACC8-9A337371E34F}" dt="2022-06-29T15:40:39.476" v="163" actId="14826"/>
          <ac:picMkLst>
            <pc:docMk/>
            <pc:sldMk cId="1897332781" sldId="273"/>
            <ac:picMk id="13" creationId="{417F0583-2895-49A6-92A3-8D7314284B2A}"/>
          </ac:picMkLst>
        </pc:picChg>
        <pc:picChg chg="mod">
          <ac:chgData name="Knížák Pavel, Ing. et Mgr." userId="3a8c325d-5463-45c6-bd8d-694f1b94e200" providerId="ADAL" clId="{345BEB41-2EF9-4437-ACC8-9A337371E34F}" dt="2022-06-29T15:40:48.845" v="164" actId="14826"/>
          <ac:picMkLst>
            <pc:docMk/>
            <pc:sldMk cId="1897332781" sldId="273"/>
            <ac:picMk id="15" creationId="{AEE236E1-342D-497D-91C2-E31BA0028DD3}"/>
          </ac:picMkLst>
        </pc:picChg>
        <pc:picChg chg="mod">
          <ac:chgData name="Knížák Pavel, Ing. et Mgr." userId="3a8c325d-5463-45c6-bd8d-694f1b94e200" providerId="ADAL" clId="{345BEB41-2EF9-4437-ACC8-9A337371E34F}" dt="2022-06-29T15:41:08.838" v="165" actId="14826"/>
          <ac:picMkLst>
            <pc:docMk/>
            <pc:sldMk cId="1897332781" sldId="273"/>
            <ac:picMk id="17" creationId="{42E14B95-74F6-418B-BD07-F58CE7545DF9}"/>
          </ac:picMkLst>
        </pc:picChg>
        <pc:picChg chg="mod">
          <ac:chgData name="Knížák Pavel, Ing. et Mgr." userId="3a8c325d-5463-45c6-bd8d-694f1b94e200" providerId="ADAL" clId="{345BEB41-2EF9-4437-ACC8-9A337371E34F}" dt="2022-06-29T15:41:16.022" v="166" actId="14826"/>
          <ac:picMkLst>
            <pc:docMk/>
            <pc:sldMk cId="1897332781" sldId="273"/>
            <ac:picMk id="19" creationId="{2DE72617-5DA5-4DDD-AD6E-D27E83C86E91}"/>
          </ac:picMkLst>
        </pc:picChg>
        <pc:picChg chg="mod">
          <ac:chgData name="Knížák Pavel, Ing. et Mgr." userId="3a8c325d-5463-45c6-bd8d-694f1b94e200" providerId="ADAL" clId="{345BEB41-2EF9-4437-ACC8-9A337371E34F}" dt="2022-06-29T15:41:25.557" v="167" actId="14826"/>
          <ac:picMkLst>
            <pc:docMk/>
            <pc:sldMk cId="1897332781" sldId="273"/>
            <ac:picMk id="21" creationId="{6C4EED18-D32D-4DA5-8351-2737F15A50E9}"/>
          </ac:picMkLst>
        </pc:picChg>
        <pc:picChg chg="mod">
          <ac:chgData name="Knížák Pavel, Ing. et Mgr." userId="3a8c325d-5463-45c6-bd8d-694f1b94e200" providerId="ADAL" clId="{345BEB41-2EF9-4437-ACC8-9A337371E34F}" dt="2022-06-29T15:41:32.880" v="168" actId="14826"/>
          <ac:picMkLst>
            <pc:docMk/>
            <pc:sldMk cId="1897332781" sldId="273"/>
            <ac:picMk id="23" creationId="{92C39BB0-0008-4047-BF0C-CFD134E281FE}"/>
          </ac:picMkLst>
        </pc:picChg>
        <pc:picChg chg="mod">
          <ac:chgData name="Knížák Pavel, Ing. et Mgr." userId="3a8c325d-5463-45c6-bd8d-694f1b94e200" providerId="ADAL" clId="{345BEB41-2EF9-4437-ACC8-9A337371E34F}" dt="2022-06-29T15:41:41.151" v="169" actId="14826"/>
          <ac:picMkLst>
            <pc:docMk/>
            <pc:sldMk cId="1897332781" sldId="273"/>
            <ac:picMk id="25" creationId="{86888BF4-EE5C-4A38-8F9A-801F55DBA09F}"/>
          </ac:picMkLst>
        </pc:picChg>
        <pc:picChg chg="mod">
          <ac:chgData name="Knížák Pavel, Ing. et Mgr." userId="3a8c325d-5463-45c6-bd8d-694f1b94e200" providerId="ADAL" clId="{345BEB41-2EF9-4437-ACC8-9A337371E34F}" dt="2022-06-29T15:41:50.266" v="170" actId="14826"/>
          <ac:picMkLst>
            <pc:docMk/>
            <pc:sldMk cId="1897332781" sldId="273"/>
            <ac:picMk id="28" creationId="{DBEF3DB1-1311-4D07-A87B-F1BE34D6B1C9}"/>
          </ac:picMkLst>
        </pc:picChg>
        <pc:picChg chg="add mod">
          <ac:chgData name="Knížák Pavel, Ing. et Mgr." userId="3a8c325d-5463-45c6-bd8d-694f1b94e200" providerId="ADAL" clId="{345BEB41-2EF9-4437-ACC8-9A337371E34F}" dt="2022-06-29T15:43:56.120" v="177" actId="14826"/>
          <ac:picMkLst>
            <pc:docMk/>
            <pc:sldMk cId="1897332781" sldId="273"/>
            <ac:picMk id="32" creationId="{14544825-DFCD-C1D8-3FFB-7DBCAAA2C725}"/>
          </ac:picMkLst>
        </pc:picChg>
        <pc:picChg chg="add mod">
          <ac:chgData name="Knížák Pavel, Ing. et Mgr." userId="3a8c325d-5463-45c6-bd8d-694f1b94e200" providerId="ADAL" clId="{345BEB41-2EF9-4437-ACC8-9A337371E34F}" dt="2022-06-29T15:44:06.179" v="178" actId="14826"/>
          <ac:picMkLst>
            <pc:docMk/>
            <pc:sldMk cId="1897332781" sldId="273"/>
            <ac:picMk id="33" creationId="{2778739F-0878-9A37-530E-F5AB5BBC5905}"/>
          </ac:picMkLst>
        </pc:picChg>
        <pc:picChg chg="mod">
          <ac:chgData name="Knížák Pavel, Ing. et Mgr." userId="3a8c325d-5463-45c6-bd8d-694f1b94e200" providerId="ADAL" clId="{345BEB41-2EF9-4437-ACC8-9A337371E34F}" dt="2022-06-29T15:42:07.418" v="172" actId="14826"/>
          <ac:picMkLst>
            <pc:docMk/>
            <pc:sldMk cId="1897332781" sldId="273"/>
            <ac:picMk id="53" creationId="{3EDF8C9C-DB01-4262-BF7E-6E456574DBF0}"/>
          </ac:picMkLst>
        </pc:picChg>
        <pc:picChg chg="mod">
          <ac:chgData name="Knížák Pavel, Ing. et Mgr." userId="3a8c325d-5463-45c6-bd8d-694f1b94e200" providerId="ADAL" clId="{345BEB41-2EF9-4437-ACC8-9A337371E34F}" dt="2022-06-29T15:42:15.681" v="173" actId="14826"/>
          <ac:picMkLst>
            <pc:docMk/>
            <pc:sldMk cId="1897332781" sldId="273"/>
            <ac:picMk id="55" creationId="{D7397E3B-EBDC-4658-B746-4572560D65FB}"/>
          </ac:picMkLst>
        </pc:picChg>
        <pc:picChg chg="mod">
          <ac:chgData name="Knížák Pavel, Ing. et Mgr." userId="3a8c325d-5463-45c6-bd8d-694f1b94e200" providerId="ADAL" clId="{345BEB41-2EF9-4437-ACC8-9A337371E34F}" dt="2022-06-29T15:42:42.489" v="174" actId="14826"/>
          <ac:picMkLst>
            <pc:docMk/>
            <pc:sldMk cId="1897332781" sldId="273"/>
            <ac:picMk id="57" creationId="{399DC1E6-3547-4594-8185-75A200AB0BDE}"/>
          </ac:picMkLst>
        </pc:picChg>
        <pc:picChg chg="mod">
          <ac:chgData name="Knížák Pavel, Ing. et Mgr." userId="3a8c325d-5463-45c6-bd8d-694f1b94e200" providerId="ADAL" clId="{345BEB41-2EF9-4437-ACC8-9A337371E34F}" dt="2022-06-29T15:44:18.939" v="179" actId="14826"/>
          <ac:picMkLst>
            <pc:docMk/>
            <pc:sldMk cId="1897332781" sldId="273"/>
            <ac:picMk id="59" creationId="{84513A8E-F470-45A5-B3DB-61452B306ADD}"/>
          </ac:picMkLst>
        </pc:picChg>
        <pc:picChg chg="mod">
          <ac:chgData name="Knížák Pavel, Ing. et Mgr." userId="3a8c325d-5463-45c6-bd8d-694f1b94e200" providerId="ADAL" clId="{345BEB41-2EF9-4437-ACC8-9A337371E34F}" dt="2022-06-29T15:44:27.987" v="180" actId="14826"/>
          <ac:picMkLst>
            <pc:docMk/>
            <pc:sldMk cId="1897332781" sldId="273"/>
            <ac:picMk id="61" creationId="{EBC2126F-5101-4F96-8942-8E40834B0043}"/>
          </ac:picMkLst>
        </pc:picChg>
        <pc:picChg chg="mod">
          <ac:chgData name="Knížák Pavel, Ing. et Mgr." userId="3a8c325d-5463-45c6-bd8d-694f1b94e200" providerId="ADAL" clId="{345BEB41-2EF9-4437-ACC8-9A337371E34F}" dt="2022-06-29T15:44:38.019" v="181" actId="14826"/>
          <ac:picMkLst>
            <pc:docMk/>
            <pc:sldMk cId="1897332781" sldId="273"/>
            <ac:picMk id="63" creationId="{F13EE692-DED2-4FB6-9931-361D4D0E9630}"/>
          </ac:picMkLst>
        </pc:picChg>
        <pc:picChg chg="mod">
          <ac:chgData name="Knížák Pavel, Ing. et Mgr." userId="3a8c325d-5463-45c6-bd8d-694f1b94e200" providerId="ADAL" clId="{345BEB41-2EF9-4437-ACC8-9A337371E34F}" dt="2022-06-29T15:44:51.212" v="182" actId="14826"/>
          <ac:picMkLst>
            <pc:docMk/>
            <pc:sldMk cId="1897332781" sldId="273"/>
            <ac:picMk id="65" creationId="{BAF2CC21-6D52-40E1-9004-90E84EA9F556}"/>
          </ac:picMkLst>
        </pc:picChg>
        <pc:picChg chg="mod">
          <ac:chgData name="Knížák Pavel, Ing. et Mgr." userId="3a8c325d-5463-45c6-bd8d-694f1b94e200" providerId="ADAL" clId="{345BEB41-2EF9-4437-ACC8-9A337371E34F}" dt="2022-06-29T15:45:05.838" v="183" actId="14826"/>
          <ac:picMkLst>
            <pc:docMk/>
            <pc:sldMk cId="1897332781" sldId="273"/>
            <ac:picMk id="67" creationId="{446CFE43-ACE2-4C5D-A2CC-3F27CF8F1DAE}"/>
          </ac:picMkLst>
        </pc:picChg>
        <pc:picChg chg="mod">
          <ac:chgData name="Knížák Pavel, Ing. et Mgr." userId="3a8c325d-5463-45c6-bd8d-694f1b94e200" providerId="ADAL" clId="{345BEB41-2EF9-4437-ACC8-9A337371E34F}" dt="2022-06-29T15:45:14.088" v="184" actId="14826"/>
          <ac:picMkLst>
            <pc:docMk/>
            <pc:sldMk cId="1897332781" sldId="273"/>
            <ac:picMk id="69" creationId="{74F9BCED-F19E-4C19-9B74-1BE1135E39EC}"/>
          </ac:picMkLst>
        </pc:picChg>
        <pc:picChg chg="mod">
          <ac:chgData name="Knížák Pavel, Ing. et Mgr." userId="3a8c325d-5463-45c6-bd8d-694f1b94e200" providerId="ADAL" clId="{345BEB41-2EF9-4437-ACC8-9A337371E34F}" dt="2022-06-29T15:45:22.749" v="185" actId="14826"/>
          <ac:picMkLst>
            <pc:docMk/>
            <pc:sldMk cId="1897332781" sldId="273"/>
            <ac:picMk id="71" creationId="{136E13CB-C4D3-4524-A7A4-1469098740A6}"/>
          </ac:picMkLst>
        </pc:picChg>
        <pc:picChg chg="mod">
          <ac:chgData name="Knížák Pavel, Ing. et Mgr." userId="3a8c325d-5463-45c6-bd8d-694f1b94e200" providerId="ADAL" clId="{345BEB41-2EF9-4437-ACC8-9A337371E34F}" dt="2022-06-29T15:45:30.443" v="186" actId="14826"/>
          <ac:picMkLst>
            <pc:docMk/>
            <pc:sldMk cId="1897332781" sldId="273"/>
            <ac:picMk id="73" creationId="{4D0EE504-1D26-476C-B6B8-28D6A4CBB2E7}"/>
          </ac:picMkLst>
        </pc:picChg>
        <pc:picChg chg="mod">
          <ac:chgData name="Knížák Pavel, Ing. et Mgr." userId="3a8c325d-5463-45c6-bd8d-694f1b94e200" providerId="ADAL" clId="{345BEB41-2EF9-4437-ACC8-9A337371E34F}" dt="2022-06-29T15:45:40.138" v="187" actId="14826"/>
          <ac:picMkLst>
            <pc:docMk/>
            <pc:sldMk cId="1897332781" sldId="273"/>
            <ac:picMk id="75" creationId="{6CAAD179-66F1-4055-97A4-CC66C50B6BF0}"/>
          </ac:picMkLst>
        </pc:picChg>
      </pc:sldChg>
      <pc:sldChg chg="addSp delSp modSp mod">
        <pc:chgData name="Knížák Pavel, Ing. et Mgr." userId="3a8c325d-5463-45c6-bd8d-694f1b94e200" providerId="ADAL" clId="{345BEB41-2EF9-4437-ACC8-9A337371E34F}" dt="2022-06-29T15:23:40.170" v="40" actId="1076"/>
        <pc:sldMkLst>
          <pc:docMk/>
          <pc:sldMk cId="828761873" sldId="360"/>
        </pc:sldMkLst>
        <pc:picChg chg="add mod">
          <ac:chgData name="Knížák Pavel, Ing. et Mgr." userId="3a8c325d-5463-45c6-bd8d-694f1b94e200" providerId="ADAL" clId="{345BEB41-2EF9-4437-ACC8-9A337371E34F}" dt="2022-06-29T15:23:40.170" v="40" actId="1076"/>
          <ac:picMkLst>
            <pc:docMk/>
            <pc:sldMk cId="828761873" sldId="360"/>
            <ac:picMk id="3" creationId="{9CEABCD1-C27E-2CD7-79E1-F214FB022596}"/>
          </ac:picMkLst>
        </pc:picChg>
        <pc:picChg chg="del">
          <ac:chgData name="Knížák Pavel, Ing. et Mgr." userId="3a8c325d-5463-45c6-bd8d-694f1b94e200" providerId="ADAL" clId="{345BEB41-2EF9-4437-ACC8-9A337371E34F}" dt="2022-06-29T15:23:17.276" v="34" actId="478"/>
          <ac:picMkLst>
            <pc:docMk/>
            <pc:sldMk cId="828761873" sldId="360"/>
            <ac:picMk id="4" creationId="{9CAE7D91-4CE0-4950-AA6A-346C288EB1E3}"/>
          </ac:picMkLst>
        </pc:picChg>
      </pc:sldChg>
      <pc:sldChg chg="addSp delSp modSp mod">
        <pc:chgData name="Knížák Pavel, Ing. et Mgr." userId="3a8c325d-5463-45c6-bd8d-694f1b94e200" providerId="ADAL" clId="{345BEB41-2EF9-4437-ACC8-9A337371E34F}" dt="2022-06-29T15:35:52.756" v="64" actId="1076"/>
        <pc:sldMkLst>
          <pc:docMk/>
          <pc:sldMk cId="906495878" sldId="361"/>
        </pc:sldMkLst>
        <pc:picChg chg="add del mod">
          <ac:chgData name="Knížák Pavel, Ing. et Mgr." userId="3a8c325d-5463-45c6-bd8d-694f1b94e200" providerId="ADAL" clId="{345BEB41-2EF9-4437-ACC8-9A337371E34F}" dt="2022-06-29T15:35:24.443" v="58" actId="478"/>
          <ac:picMkLst>
            <pc:docMk/>
            <pc:sldMk cId="906495878" sldId="361"/>
            <ac:picMk id="3" creationId="{2AF49A9D-4D1D-659E-C7CD-67DDCE85A4D3}"/>
          </ac:picMkLst>
        </pc:picChg>
        <pc:picChg chg="del">
          <ac:chgData name="Knížák Pavel, Ing. et Mgr." userId="3a8c325d-5463-45c6-bd8d-694f1b94e200" providerId="ADAL" clId="{345BEB41-2EF9-4437-ACC8-9A337371E34F}" dt="2022-06-29T15:18:55.886" v="4" actId="478"/>
          <ac:picMkLst>
            <pc:docMk/>
            <pc:sldMk cId="906495878" sldId="361"/>
            <ac:picMk id="4" creationId="{0AAB8DD2-B3D3-4D27-A5B4-E6DB5DDDF60E}"/>
          </ac:picMkLst>
        </pc:picChg>
        <pc:picChg chg="add mod">
          <ac:chgData name="Knížák Pavel, Ing. et Mgr." userId="3a8c325d-5463-45c6-bd8d-694f1b94e200" providerId="ADAL" clId="{345BEB41-2EF9-4437-ACC8-9A337371E34F}" dt="2022-06-29T15:35:52.756" v="64" actId="1076"/>
          <ac:picMkLst>
            <pc:docMk/>
            <pc:sldMk cId="906495878" sldId="361"/>
            <ac:picMk id="6" creationId="{73D212F6-7C06-B1BC-1E47-E099D4F79E4E}"/>
          </ac:picMkLst>
        </pc:picChg>
      </pc:sldChg>
      <pc:sldChg chg="modSp mod">
        <pc:chgData name="Knížák Pavel, Ing. et Mgr." userId="3a8c325d-5463-45c6-bd8d-694f1b94e200" providerId="ADAL" clId="{345BEB41-2EF9-4437-ACC8-9A337371E34F}" dt="2022-06-29T15:25:50.767" v="54" actId="20577"/>
        <pc:sldMkLst>
          <pc:docMk/>
          <pc:sldMk cId="2013282761" sldId="370"/>
        </pc:sldMkLst>
        <pc:spChg chg="mod">
          <ac:chgData name="Knížák Pavel, Ing. et Mgr." userId="3a8c325d-5463-45c6-bd8d-694f1b94e200" providerId="ADAL" clId="{345BEB41-2EF9-4437-ACC8-9A337371E34F}" dt="2022-06-29T15:25:47.933" v="52" actId="20577"/>
          <ac:spMkLst>
            <pc:docMk/>
            <pc:sldMk cId="2013282761" sldId="370"/>
            <ac:spMk id="29" creationId="{00000000-0000-0000-0000-000000000000}"/>
          </ac:spMkLst>
        </pc:spChg>
        <pc:spChg chg="mod">
          <ac:chgData name="Knížák Pavel, Ing. et Mgr." userId="3a8c325d-5463-45c6-bd8d-694f1b94e200" providerId="ADAL" clId="{345BEB41-2EF9-4437-ACC8-9A337371E34F}" dt="2022-06-29T15:25:50.767" v="54" actId="20577"/>
          <ac:spMkLst>
            <pc:docMk/>
            <pc:sldMk cId="2013282761" sldId="370"/>
            <ac:spMk id="30" creationId="{00000000-0000-0000-0000-000000000000}"/>
          </ac:spMkLst>
        </pc:spChg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00260327" sldId="371"/>
        </pc:sldMkLst>
      </pc:sldChg>
      <pc:sldChg chg="add">
        <pc:chgData name="Knížák Pavel, Ing. et Mgr." userId="3a8c325d-5463-45c6-bd8d-694f1b94e200" providerId="ADAL" clId="{345BEB41-2EF9-4437-ACC8-9A337371E34F}" dt="2022-06-29T15:35:10.306" v="55"/>
        <pc:sldMkLst>
          <pc:docMk/>
          <pc:sldMk cId="2287777275" sldId="371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325533654" sldId="372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3549641797" sldId="373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3454099743" sldId="374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3354965296" sldId="375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556161873" sldId="376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341183859" sldId="377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605713448" sldId="378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896961041" sldId="379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989863083" sldId="380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374198219" sldId="381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285476397" sldId="382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4233881689" sldId="383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491240540" sldId="384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996407430" sldId="385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161983422" sldId="386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034798728" sldId="387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099846640" sldId="388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44421141" sldId="389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562464178" sldId="390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859303309" sldId="391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3688130169" sldId="392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048759408" sldId="393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609857553" sldId="394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881057511" sldId="395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1014410676" sldId="396"/>
        </pc:sldMkLst>
      </pc:sldChg>
      <pc:sldChg chg="del">
        <pc:chgData name="Knížák Pavel, Ing. et Mgr." userId="3a8c325d-5463-45c6-bd8d-694f1b94e200" providerId="ADAL" clId="{345BEB41-2EF9-4437-ACC8-9A337371E34F}" dt="2022-06-29T15:25:44.174" v="50" actId="47"/>
        <pc:sldMkLst>
          <pc:docMk/>
          <pc:sldMk cId="2174234431" sldId="397"/>
        </pc:sldMkLst>
      </pc:sldChg>
    </pc:docChg>
  </pc:docChgLst>
  <pc:docChgLst>
    <pc:chgData name="Knížák Pavel, Ing. et Mgr." userId="3a8c325d-5463-45c6-bd8d-694f1b94e200" providerId="ADAL" clId="{AE92EE72-1080-477D-A439-D54C5133F026}"/>
    <pc:docChg chg="undo redo custSel addSld delSld modSld sldOrd">
      <pc:chgData name="Knížák Pavel, Ing. et Mgr." userId="3a8c325d-5463-45c6-bd8d-694f1b94e200" providerId="ADAL" clId="{AE92EE72-1080-477D-A439-D54C5133F026}" dt="2022-06-30T06:22:52.632" v="293"/>
      <pc:docMkLst>
        <pc:docMk/>
      </pc:docMkLst>
      <pc:sldChg chg="modSp mod">
        <pc:chgData name="Knížák Pavel, Ing. et Mgr." userId="3a8c325d-5463-45c6-bd8d-694f1b94e200" providerId="ADAL" clId="{AE92EE72-1080-477D-A439-D54C5133F026}" dt="2022-06-29T16:54:23.652" v="1" actId="20577"/>
        <pc:sldMkLst>
          <pc:docMk/>
          <pc:sldMk cId="4291214680" sldId="256"/>
        </pc:sldMkLst>
        <pc:spChg chg="mod">
          <ac:chgData name="Knížák Pavel, Ing. et Mgr." userId="3a8c325d-5463-45c6-bd8d-694f1b94e200" providerId="ADAL" clId="{AE92EE72-1080-477D-A439-D54C5133F026}" dt="2022-06-29T16:54:23.652" v="1" actId="20577"/>
          <ac:spMkLst>
            <pc:docMk/>
            <pc:sldMk cId="4291214680" sldId="256"/>
            <ac:spMk id="2" creationId="{00000000-0000-0000-0000-000000000000}"/>
          </ac:spMkLst>
        </pc:spChg>
      </pc:sldChg>
      <pc:sldChg chg="addSp delSp modSp mod ord">
        <pc:chgData name="Knížák Pavel, Ing. et Mgr." userId="3a8c325d-5463-45c6-bd8d-694f1b94e200" providerId="ADAL" clId="{AE92EE72-1080-477D-A439-D54C5133F026}" dt="2022-06-29T17:06:12.964" v="73"/>
        <pc:sldMkLst>
          <pc:docMk/>
          <pc:sldMk cId="825584581" sldId="257"/>
        </pc:sldMkLst>
        <pc:picChg chg="del">
          <ac:chgData name="Knížák Pavel, Ing. et Mgr." userId="3a8c325d-5463-45c6-bd8d-694f1b94e200" providerId="ADAL" clId="{AE92EE72-1080-477D-A439-D54C5133F026}" dt="2022-06-29T17:03:23.404" v="65" actId="478"/>
          <ac:picMkLst>
            <pc:docMk/>
            <pc:sldMk cId="825584581" sldId="257"/>
            <ac:picMk id="3" creationId="{67C83004-6112-707B-7195-62CDE91C7D30}"/>
          </ac:picMkLst>
        </pc:picChg>
        <pc:picChg chg="add mod">
          <ac:chgData name="Knížák Pavel, Ing. et Mgr." userId="3a8c325d-5463-45c6-bd8d-694f1b94e200" providerId="ADAL" clId="{AE92EE72-1080-477D-A439-D54C5133F026}" dt="2022-06-29T17:06:01.515" v="71" actId="14100"/>
          <ac:picMkLst>
            <pc:docMk/>
            <pc:sldMk cId="825584581" sldId="257"/>
            <ac:picMk id="4" creationId="{FAF4CDE0-10D0-F6C2-FB49-16A8AD0A5A8B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30T06:22:44.698" v="291" actId="1076"/>
        <pc:sldMkLst>
          <pc:docMk/>
          <pc:sldMk cId="1964978423" sldId="258"/>
        </pc:sldMkLst>
        <pc:picChg chg="add del mod">
          <ac:chgData name="Knížák Pavel, Ing. et Mgr." userId="3a8c325d-5463-45c6-bd8d-694f1b94e200" providerId="ADAL" clId="{AE92EE72-1080-477D-A439-D54C5133F026}" dt="2022-06-30T06:20:41.677" v="278" actId="478"/>
          <ac:picMkLst>
            <pc:docMk/>
            <pc:sldMk cId="1964978423" sldId="258"/>
            <ac:picMk id="3" creationId="{DAD9A3B0-BF63-8263-E6C2-267A0B70F7F3}"/>
          </ac:picMkLst>
        </pc:picChg>
        <pc:picChg chg="del">
          <ac:chgData name="Knížák Pavel, Ing. et Mgr." userId="3a8c325d-5463-45c6-bd8d-694f1b94e200" providerId="ADAL" clId="{AE92EE72-1080-477D-A439-D54C5133F026}" dt="2022-06-29T17:06:46.613" v="74" actId="478"/>
          <ac:picMkLst>
            <pc:docMk/>
            <pc:sldMk cId="1964978423" sldId="258"/>
            <ac:picMk id="3" creationId="{F62F6F58-B1D1-B2AE-3B3A-3D5528AD3193}"/>
          </ac:picMkLst>
        </pc:picChg>
        <pc:picChg chg="add del mod">
          <ac:chgData name="Knížák Pavel, Ing. et Mgr." userId="3a8c325d-5463-45c6-bd8d-694f1b94e200" providerId="ADAL" clId="{AE92EE72-1080-477D-A439-D54C5133F026}" dt="2022-06-30T06:20:44.696" v="279" actId="478"/>
          <ac:picMkLst>
            <pc:docMk/>
            <pc:sldMk cId="1964978423" sldId="258"/>
            <ac:picMk id="5" creationId="{876DE60F-CDCC-5480-8C38-9B6C5F3F45AD}"/>
          </ac:picMkLst>
        </pc:picChg>
        <pc:picChg chg="add mod">
          <ac:chgData name="Knížák Pavel, Ing. et Mgr." userId="3a8c325d-5463-45c6-bd8d-694f1b94e200" providerId="ADAL" clId="{AE92EE72-1080-477D-A439-D54C5133F026}" dt="2022-06-30T06:22:44.698" v="291" actId="1076"/>
          <ac:picMkLst>
            <pc:docMk/>
            <pc:sldMk cId="1964978423" sldId="258"/>
            <ac:picMk id="7" creationId="{82148526-BA29-69F0-9E2E-9BD9E9D8B41C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30T06:20:35.572" v="277"/>
        <pc:sldMkLst>
          <pc:docMk/>
          <pc:sldMk cId="374017304" sldId="260"/>
        </pc:sldMkLst>
        <pc:picChg chg="del">
          <ac:chgData name="Knížák Pavel, Ing. et Mgr." userId="3a8c325d-5463-45c6-bd8d-694f1b94e200" providerId="ADAL" clId="{AE92EE72-1080-477D-A439-D54C5133F026}" dt="2022-06-29T17:00:58.341" v="47" actId="478"/>
          <ac:picMkLst>
            <pc:docMk/>
            <pc:sldMk cId="374017304" sldId="260"/>
            <ac:picMk id="3" creationId="{2C20C546-C2A3-095B-4B08-E0D9A469B589}"/>
          </ac:picMkLst>
        </pc:picChg>
        <pc:picChg chg="add mod">
          <ac:chgData name="Knížák Pavel, Ing. et Mgr." userId="3a8c325d-5463-45c6-bd8d-694f1b94e200" providerId="ADAL" clId="{AE92EE72-1080-477D-A439-D54C5133F026}" dt="2022-06-30T06:20:35.572" v="277"/>
          <ac:picMkLst>
            <pc:docMk/>
            <pc:sldMk cId="374017304" sldId="260"/>
            <ac:picMk id="3" creationId="{A371D9E9-4CAE-C51F-0BF0-D81734FD6EDA}"/>
          </ac:picMkLst>
        </pc:picChg>
        <pc:picChg chg="add del mod">
          <ac:chgData name="Knížák Pavel, Ing. et Mgr." userId="3a8c325d-5463-45c6-bd8d-694f1b94e200" providerId="ADAL" clId="{AE92EE72-1080-477D-A439-D54C5133F026}" dt="2022-06-30T06:20:19.252" v="276" actId="478"/>
          <ac:picMkLst>
            <pc:docMk/>
            <pc:sldMk cId="374017304" sldId="260"/>
            <ac:picMk id="4" creationId="{BC6389BE-A79B-4A3A-825F-BA02F7D836B5}"/>
          </ac:picMkLst>
        </pc:picChg>
        <pc:picChg chg="add mod">
          <ac:chgData name="Knížák Pavel, Ing. et Mgr." userId="3a8c325d-5463-45c6-bd8d-694f1b94e200" providerId="ADAL" clId="{AE92EE72-1080-477D-A439-D54C5133F026}" dt="2022-06-30T06:20:35.572" v="277"/>
          <ac:picMkLst>
            <pc:docMk/>
            <pc:sldMk cId="374017304" sldId="260"/>
            <ac:picMk id="5" creationId="{392EAB77-FCCE-C7C8-293D-06BA1188C832}"/>
          </ac:picMkLst>
        </pc:picChg>
      </pc:sldChg>
      <pc:sldChg chg="addSp delSp modSp add del mod">
        <pc:chgData name="Knížák Pavel, Ing. et Mgr." userId="3a8c325d-5463-45c6-bd8d-694f1b94e200" providerId="ADAL" clId="{AE92EE72-1080-477D-A439-D54C5133F026}" dt="2022-06-29T16:59:04.540" v="31" actId="1076"/>
        <pc:sldMkLst>
          <pc:docMk/>
          <pc:sldMk cId="54638037" sldId="261"/>
        </pc:sldMkLst>
        <pc:picChg chg="del">
          <ac:chgData name="Knížák Pavel, Ing. et Mgr." userId="3a8c325d-5463-45c6-bd8d-694f1b94e200" providerId="ADAL" clId="{AE92EE72-1080-477D-A439-D54C5133F026}" dt="2022-06-29T16:57:51.892" v="25" actId="478"/>
          <ac:picMkLst>
            <pc:docMk/>
            <pc:sldMk cId="54638037" sldId="261"/>
            <ac:picMk id="3" creationId="{550FCE67-B844-B150-6667-7E68299E8B15}"/>
          </ac:picMkLst>
        </pc:picChg>
        <pc:picChg chg="add mod">
          <ac:chgData name="Knížák Pavel, Ing. et Mgr." userId="3a8c325d-5463-45c6-bd8d-694f1b94e200" providerId="ADAL" clId="{AE92EE72-1080-477D-A439-D54C5133F026}" dt="2022-06-29T16:59:04.540" v="31" actId="1076"/>
          <ac:picMkLst>
            <pc:docMk/>
            <pc:sldMk cId="54638037" sldId="261"/>
            <ac:picMk id="4" creationId="{4C3A7C5A-D99F-7BA3-43AD-3FE87EAD57AF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29T17:00:17.980" v="38" actId="1076"/>
        <pc:sldMkLst>
          <pc:docMk/>
          <pc:sldMk cId="498147795" sldId="262"/>
        </pc:sldMkLst>
        <pc:picChg chg="del">
          <ac:chgData name="Knížák Pavel, Ing. et Mgr." userId="3a8c325d-5463-45c6-bd8d-694f1b94e200" providerId="ADAL" clId="{AE92EE72-1080-477D-A439-D54C5133F026}" dt="2022-06-29T16:59:26.565" v="32" actId="478"/>
          <ac:picMkLst>
            <pc:docMk/>
            <pc:sldMk cId="498147795" sldId="262"/>
            <ac:picMk id="3" creationId="{73EABC52-70A6-48C6-4A9D-511560518B58}"/>
          </ac:picMkLst>
        </pc:picChg>
        <pc:picChg chg="add mod">
          <ac:chgData name="Knížák Pavel, Ing. et Mgr." userId="3a8c325d-5463-45c6-bd8d-694f1b94e200" providerId="ADAL" clId="{AE92EE72-1080-477D-A439-D54C5133F026}" dt="2022-06-29T17:00:17.980" v="38" actId="1076"/>
          <ac:picMkLst>
            <pc:docMk/>
            <pc:sldMk cId="498147795" sldId="262"/>
            <ac:picMk id="4" creationId="{4C793248-488E-18D1-D455-F0E8CB5C1EAE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29T17:03:16.477" v="64" actId="1076"/>
        <pc:sldMkLst>
          <pc:docMk/>
          <pc:sldMk cId="2688003551" sldId="265"/>
        </pc:sldMkLst>
        <pc:picChg chg="add mod">
          <ac:chgData name="Knížák Pavel, Ing. et Mgr." userId="3a8c325d-5463-45c6-bd8d-694f1b94e200" providerId="ADAL" clId="{AE92EE72-1080-477D-A439-D54C5133F026}" dt="2022-06-29T17:03:16.477" v="64" actId="1076"/>
          <ac:picMkLst>
            <pc:docMk/>
            <pc:sldMk cId="2688003551" sldId="265"/>
            <ac:picMk id="3" creationId="{793D6ADB-66C9-4F80-AAB6-4EF751AAFD42}"/>
          </ac:picMkLst>
        </pc:picChg>
        <pc:picChg chg="del">
          <ac:chgData name="Knížák Pavel, Ing. et Mgr." userId="3a8c325d-5463-45c6-bd8d-694f1b94e200" providerId="ADAL" clId="{AE92EE72-1080-477D-A439-D54C5133F026}" dt="2022-06-29T17:02:48.609" v="58" actId="478"/>
          <ac:picMkLst>
            <pc:docMk/>
            <pc:sldMk cId="2688003551" sldId="265"/>
            <ac:picMk id="5" creationId="{DD27C31B-AEA5-EDC8-383C-B2881ABCDDDF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29T16:57:06.388" v="15" actId="1076"/>
        <pc:sldMkLst>
          <pc:docMk/>
          <pc:sldMk cId="2324005880" sldId="268"/>
        </pc:sldMkLst>
        <pc:picChg chg="add mod">
          <ac:chgData name="Knížák Pavel, Ing. et Mgr." userId="3a8c325d-5463-45c6-bd8d-694f1b94e200" providerId="ADAL" clId="{AE92EE72-1080-477D-A439-D54C5133F026}" dt="2022-06-29T16:57:06.388" v="15" actId="1076"/>
          <ac:picMkLst>
            <pc:docMk/>
            <pc:sldMk cId="2324005880" sldId="268"/>
            <ac:picMk id="3" creationId="{9DDC976A-9924-7C47-2017-26E9C86DB407}"/>
          </ac:picMkLst>
        </pc:picChg>
        <pc:picChg chg="del">
          <ac:chgData name="Knížák Pavel, Ing. et Mgr." userId="3a8c325d-5463-45c6-bd8d-694f1b94e200" providerId="ADAL" clId="{AE92EE72-1080-477D-A439-D54C5133F026}" dt="2022-06-29T16:55:58.277" v="9" actId="478"/>
          <ac:picMkLst>
            <pc:docMk/>
            <pc:sldMk cId="2324005880" sldId="268"/>
            <ac:picMk id="5" creationId="{389D4737-C234-A30B-841C-E83AD8FEB68F}"/>
          </ac:picMkLst>
        </pc:picChg>
      </pc:sldChg>
      <pc:sldChg chg="modSp del mod">
        <pc:chgData name="Knížák Pavel, Ing. et Mgr." userId="3a8c325d-5463-45c6-bd8d-694f1b94e200" providerId="ADAL" clId="{AE92EE72-1080-477D-A439-D54C5133F026}" dt="2022-06-29T17:13:01.898" v="80" actId="47"/>
        <pc:sldMkLst>
          <pc:docMk/>
          <pc:sldMk cId="1897332781" sldId="273"/>
        </pc:sldMkLst>
        <pc:spChg chg="mod">
          <ac:chgData name="Knížák Pavel, Ing. et Mgr." userId="3a8c325d-5463-45c6-bd8d-694f1b94e200" providerId="ADAL" clId="{AE92EE72-1080-477D-A439-D54C5133F026}" dt="2022-06-29T17:08:29.596" v="76" actId="20577"/>
          <ac:spMkLst>
            <pc:docMk/>
            <pc:sldMk cId="1897332781" sldId="273"/>
            <ac:spMk id="34" creationId="{10219AF5-43E5-C6FD-2D48-42373BC67209}"/>
          </ac:spMkLst>
        </pc:spChg>
      </pc:sldChg>
      <pc:sldChg chg="addSp delSp modSp mod">
        <pc:chgData name="Knížák Pavel, Ing. et Mgr." userId="3a8c325d-5463-45c6-bd8d-694f1b94e200" providerId="ADAL" clId="{AE92EE72-1080-477D-A439-D54C5133F026}" dt="2022-06-29T17:00:49.052" v="46" actId="1076"/>
        <pc:sldMkLst>
          <pc:docMk/>
          <pc:sldMk cId="828761873" sldId="360"/>
        </pc:sldMkLst>
        <pc:picChg chg="del">
          <ac:chgData name="Knížák Pavel, Ing. et Mgr." userId="3a8c325d-5463-45c6-bd8d-694f1b94e200" providerId="ADAL" clId="{AE92EE72-1080-477D-A439-D54C5133F026}" dt="2022-06-29T17:00:26.319" v="39" actId="478"/>
          <ac:picMkLst>
            <pc:docMk/>
            <pc:sldMk cId="828761873" sldId="360"/>
            <ac:picMk id="3" creationId="{9CEABCD1-C27E-2CD7-79E1-F214FB022596}"/>
          </ac:picMkLst>
        </pc:picChg>
        <pc:picChg chg="add mod">
          <ac:chgData name="Knížák Pavel, Ing. et Mgr." userId="3a8c325d-5463-45c6-bd8d-694f1b94e200" providerId="ADAL" clId="{AE92EE72-1080-477D-A439-D54C5133F026}" dt="2022-06-29T17:00:49.052" v="46" actId="1076"/>
          <ac:picMkLst>
            <pc:docMk/>
            <pc:sldMk cId="828761873" sldId="360"/>
            <ac:picMk id="4" creationId="{6F053EA8-3782-F85B-E0A1-04CA161ACA66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29T16:55:46.261" v="8" actId="1076"/>
        <pc:sldMkLst>
          <pc:docMk/>
          <pc:sldMk cId="906495878" sldId="361"/>
        </pc:sldMkLst>
        <pc:picChg chg="add mod">
          <ac:chgData name="Knížák Pavel, Ing. et Mgr." userId="3a8c325d-5463-45c6-bd8d-694f1b94e200" providerId="ADAL" clId="{AE92EE72-1080-477D-A439-D54C5133F026}" dt="2022-06-29T16:55:46.261" v="8" actId="1076"/>
          <ac:picMkLst>
            <pc:docMk/>
            <pc:sldMk cId="906495878" sldId="361"/>
            <ac:picMk id="3" creationId="{288E2A0B-D718-136E-5190-C84B47C7AE40}"/>
          </ac:picMkLst>
        </pc:picChg>
        <pc:picChg chg="del">
          <ac:chgData name="Knížák Pavel, Ing. et Mgr." userId="3a8c325d-5463-45c6-bd8d-694f1b94e200" providerId="ADAL" clId="{AE92EE72-1080-477D-A439-D54C5133F026}" dt="2022-06-29T16:55:18.606" v="2" actId="478"/>
          <ac:picMkLst>
            <pc:docMk/>
            <pc:sldMk cId="906495878" sldId="361"/>
            <ac:picMk id="6" creationId="{73D212F6-7C06-B1BC-1E47-E099D4F79E4E}"/>
          </ac:picMkLst>
        </pc:picChg>
      </pc:sldChg>
      <pc:sldChg chg="modSp mod">
        <pc:chgData name="Knížák Pavel, Ing. et Mgr." userId="3a8c325d-5463-45c6-bd8d-694f1b94e200" providerId="ADAL" clId="{AE92EE72-1080-477D-A439-D54C5133F026}" dt="2022-06-29T17:54:53.814" v="257" actId="20577"/>
        <pc:sldMkLst>
          <pc:docMk/>
          <pc:sldMk cId="2013282761" sldId="370"/>
        </pc:sldMkLst>
        <pc:spChg chg="mod">
          <ac:chgData name="Knížák Pavel, Ing. et Mgr." userId="3a8c325d-5463-45c6-bd8d-694f1b94e200" providerId="ADAL" clId="{AE92EE72-1080-477D-A439-D54C5133F026}" dt="2022-06-29T17:54:53.814" v="257" actId="20577"/>
          <ac:spMkLst>
            <pc:docMk/>
            <pc:sldMk cId="2013282761" sldId="370"/>
            <ac:spMk id="2" creationId="{00000000-0000-0000-0000-000000000000}"/>
          </ac:spMkLst>
        </pc:spChg>
      </pc:sldChg>
      <pc:sldChg chg="addSp delSp modSp mod">
        <pc:chgData name="Knížák Pavel, Ing. et Mgr." userId="3a8c325d-5463-45c6-bd8d-694f1b94e200" providerId="ADAL" clId="{AE92EE72-1080-477D-A439-D54C5133F026}" dt="2022-06-29T16:57:34.445" v="22" actId="1076"/>
        <pc:sldMkLst>
          <pc:docMk/>
          <pc:sldMk cId="2287777275" sldId="371"/>
        </pc:sldMkLst>
        <pc:picChg chg="del">
          <ac:chgData name="Knížák Pavel, Ing. et Mgr." userId="3a8c325d-5463-45c6-bd8d-694f1b94e200" providerId="ADAL" clId="{AE92EE72-1080-477D-A439-D54C5133F026}" dt="2022-06-29T16:57:10.004" v="16" actId="478"/>
          <ac:picMkLst>
            <pc:docMk/>
            <pc:sldMk cId="2287777275" sldId="371"/>
            <ac:picMk id="3" creationId="{32E34BE6-9875-2E02-B7CC-402EBC731CCC}"/>
          </ac:picMkLst>
        </pc:picChg>
        <pc:picChg chg="add mod">
          <ac:chgData name="Knížák Pavel, Ing. et Mgr." userId="3a8c325d-5463-45c6-bd8d-694f1b94e200" providerId="ADAL" clId="{AE92EE72-1080-477D-A439-D54C5133F026}" dt="2022-06-29T16:57:34.445" v="22" actId="1076"/>
          <ac:picMkLst>
            <pc:docMk/>
            <pc:sldMk cId="2287777275" sldId="371"/>
            <ac:picMk id="4" creationId="{7B1C66E8-DEFF-B358-6EC4-FEDE2992DB0B}"/>
          </ac:picMkLst>
        </pc:picChg>
      </pc:sldChg>
      <pc:sldChg chg="addSp delSp modSp mod">
        <pc:chgData name="Knížák Pavel, Ing. et Mgr." userId="3a8c325d-5463-45c6-bd8d-694f1b94e200" providerId="ADAL" clId="{AE92EE72-1080-477D-A439-D54C5133F026}" dt="2022-06-30T06:19:38.049" v="275" actId="18131"/>
        <pc:sldMkLst>
          <pc:docMk/>
          <pc:sldMk cId="583102792" sldId="372"/>
        </pc:sldMkLst>
        <pc:spChg chg="mod">
          <ac:chgData name="Knížák Pavel, Ing. et Mgr." userId="3a8c325d-5463-45c6-bd8d-694f1b94e200" providerId="ADAL" clId="{AE92EE72-1080-477D-A439-D54C5133F026}" dt="2022-06-29T17:50:34.621" v="221" actId="20577"/>
          <ac:spMkLst>
            <pc:docMk/>
            <pc:sldMk cId="583102792" sldId="372"/>
            <ac:spMk id="27" creationId="{00000000-0000-0000-0000-000000000000}"/>
          </ac:spMkLst>
        </pc:spChg>
        <pc:grpChg chg="del">
          <ac:chgData name="Knížák Pavel, Ing. et Mgr." userId="3a8c325d-5463-45c6-bd8d-694f1b94e200" providerId="ADAL" clId="{AE92EE72-1080-477D-A439-D54C5133F026}" dt="2022-06-29T17:50:29.240" v="218" actId="478"/>
          <ac:grpSpMkLst>
            <pc:docMk/>
            <pc:sldMk cId="583102792" sldId="372"/>
            <ac:grpSpMk id="79" creationId="{FA2EF470-9EB3-4D5A-8F51-3C1C0A9C3320}"/>
          </ac:grpSpMkLst>
        </pc:grpChg>
        <pc:picChg chg="del mod modCrop">
          <ac:chgData name="Knížák Pavel, Ing. et Mgr." userId="3a8c325d-5463-45c6-bd8d-694f1b94e200" providerId="ADAL" clId="{AE92EE72-1080-477D-A439-D54C5133F026}" dt="2022-06-29T17:42:53.857" v="134" actId="478"/>
          <ac:picMkLst>
            <pc:docMk/>
            <pc:sldMk cId="583102792" sldId="372"/>
            <ac:picMk id="3" creationId="{52C622C4-FEBD-4E5A-B773-E12231D12E51}"/>
          </ac:picMkLst>
        </pc:picChg>
        <pc:picChg chg="add del mod modCrop">
          <ac:chgData name="Knížák Pavel, Ing. et Mgr." userId="3a8c325d-5463-45c6-bd8d-694f1b94e200" providerId="ADAL" clId="{AE92EE72-1080-477D-A439-D54C5133F026}" dt="2022-06-29T17:43:47.951" v="147" actId="18131"/>
          <ac:picMkLst>
            <pc:docMk/>
            <pc:sldMk cId="583102792" sldId="372"/>
            <ac:picMk id="5" creationId="{51A243A4-623A-4129-A7E4-878649C37D96}"/>
          </ac:picMkLst>
        </pc:picChg>
        <pc:picChg chg="del mod">
          <ac:chgData name="Knížák Pavel, Ing. et Mgr." userId="3a8c325d-5463-45c6-bd8d-694f1b94e200" providerId="ADAL" clId="{AE92EE72-1080-477D-A439-D54C5133F026}" dt="2022-06-29T17:43:56.747" v="149" actId="478"/>
          <ac:picMkLst>
            <pc:docMk/>
            <pc:sldMk cId="583102792" sldId="372"/>
            <ac:picMk id="8" creationId="{6BE215AB-2F1A-4F0C-8F47-7DCB0C5612EF}"/>
          </ac:picMkLst>
        </pc:picChg>
        <pc:picChg chg="mod modCrop">
          <ac:chgData name="Knížák Pavel, Ing. et Mgr." userId="3a8c325d-5463-45c6-bd8d-694f1b94e200" providerId="ADAL" clId="{AE92EE72-1080-477D-A439-D54C5133F026}" dt="2022-06-29T17:44:41.446" v="157" actId="18131"/>
          <ac:picMkLst>
            <pc:docMk/>
            <pc:sldMk cId="583102792" sldId="372"/>
            <ac:picMk id="12" creationId="{05A7B00C-9769-4297-83DF-19C22E95AC31}"/>
          </ac:picMkLst>
        </pc:picChg>
        <pc:picChg chg="del mod">
          <ac:chgData name="Knížák Pavel, Ing. et Mgr." userId="3a8c325d-5463-45c6-bd8d-694f1b94e200" providerId="ADAL" clId="{AE92EE72-1080-477D-A439-D54C5133F026}" dt="2022-06-29T17:44:50.963" v="159" actId="478"/>
          <ac:picMkLst>
            <pc:docMk/>
            <pc:sldMk cId="583102792" sldId="372"/>
            <ac:picMk id="16" creationId="{D92C7F5C-3A1C-42B7-A895-3CF1CA48CE2F}"/>
          </ac:picMkLst>
        </pc:picChg>
        <pc:picChg chg="del mod">
          <ac:chgData name="Knížák Pavel, Ing. et Mgr." userId="3a8c325d-5463-45c6-bd8d-694f1b94e200" providerId="ADAL" clId="{AE92EE72-1080-477D-A439-D54C5133F026}" dt="2022-06-29T17:45:25.795" v="167" actId="478"/>
          <ac:picMkLst>
            <pc:docMk/>
            <pc:sldMk cId="583102792" sldId="372"/>
            <ac:picMk id="20" creationId="{570871E0-0734-4494-9948-5B316605AE9B}"/>
          </ac:picMkLst>
        </pc:picChg>
        <pc:picChg chg="del">
          <ac:chgData name="Knížák Pavel, Ing. et Mgr." userId="3a8c325d-5463-45c6-bd8d-694f1b94e200" providerId="ADAL" clId="{AE92EE72-1080-477D-A439-D54C5133F026}" dt="2022-06-29T17:31:50.951" v="114" actId="478"/>
          <ac:picMkLst>
            <pc:docMk/>
            <pc:sldMk cId="583102792" sldId="372"/>
            <ac:picMk id="24" creationId="{B271A860-43F5-4252-9BB8-DA9C3F540A4A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43:20.574" v="140" actId="18131"/>
          <ac:picMkLst>
            <pc:docMk/>
            <pc:sldMk cId="583102792" sldId="372"/>
            <ac:picMk id="26" creationId="{77A41B0A-AFBC-5F3A-FB69-FBC80416A123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44:19.588" v="154" actId="18131"/>
          <ac:picMkLst>
            <pc:docMk/>
            <pc:sldMk cId="583102792" sldId="372"/>
            <ac:picMk id="28" creationId="{D9212B62-D0A3-DCC1-EE8B-86ABAB2BDC59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45:18.024" v="165" actId="18131"/>
          <ac:picMkLst>
            <pc:docMk/>
            <pc:sldMk cId="583102792" sldId="372"/>
            <ac:picMk id="29" creationId="{5960D74C-D87A-D725-7EE1-2B5024ABDC69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45:50.337" v="171" actId="18131"/>
          <ac:picMkLst>
            <pc:docMk/>
            <pc:sldMk cId="583102792" sldId="372"/>
            <ac:picMk id="30" creationId="{821D900E-5DE9-01EF-5E17-FC3CDA60EDE1}"/>
          </ac:picMkLst>
        </pc:picChg>
        <pc:picChg chg="mod modCrop">
          <ac:chgData name="Knížák Pavel, Ing. et Mgr." userId="3a8c325d-5463-45c6-bd8d-694f1b94e200" providerId="ADAL" clId="{AE92EE72-1080-477D-A439-D54C5133F026}" dt="2022-06-29T17:50:25.438" v="216" actId="1076"/>
          <ac:picMkLst>
            <pc:docMk/>
            <pc:sldMk cId="583102792" sldId="372"/>
            <ac:picMk id="31" creationId="{FD695687-DF76-462D-AFD3-284497EA5FE0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50:11.914" v="215" actId="1076"/>
          <ac:picMkLst>
            <pc:docMk/>
            <pc:sldMk cId="583102792" sldId="372"/>
            <ac:picMk id="32" creationId="{3B26BD1A-8C2E-4BA2-0573-5C58110B27A0}"/>
          </ac:picMkLst>
        </pc:picChg>
        <pc:picChg chg="mod modCrop">
          <ac:chgData name="Knížák Pavel, Ing. et Mgr." userId="3a8c325d-5463-45c6-bd8d-694f1b94e200" providerId="ADAL" clId="{AE92EE72-1080-477D-A439-D54C5133F026}" dt="2022-06-29T17:50:25.438" v="216" actId="1076"/>
          <ac:picMkLst>
            <pc:docMk/>
            <pc:sldMk cId="583102792" sldId="372"/>
            <ac:picMk id="33" creationId="{2AF1B905-80E5-453E-925B-8AC4A779C863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50:05.309" v="214" actId="1076"/>
          <ac:picMkLst>
            <pc:docMk/>
            <pc:sldMk cId="583102792" sldId="372"/>
            <ac:picMk id="34" creationId="{6CEB288B-3A99-7382-285B-53410B936323}"/>
          </ac:picMkLst>
        </pc:picChg>
        <pc:picChg chg="mod modCrop">
          <ac:chgData name="Knížák Pavel, Ing. et Mgr." userId="3a8c325d-5463-45c6-bd8d-694f1b94e200" providerId="ADAL" clId="{AE92EE72-1080-477D-A439-D54C5133F026}" dt="2022-06-29T17:50:25.438" v="216" actId="1076"/>
          <ac:picMkLst>
            <pc:docMk/>
            <pc:sldMk cId="583102792" sldId="372"/>
            <ac:picMk id="35" creationId="{1B704B5A-31AC-4C0D-985D-A20E548AC0A2}"/>
          </ac:picMkLst>
        </pc:picChg>
        <pc:picChg chg="add del mod">
          <ac:chgData name="Knížák Pavel, Ing. et Mgr." userId="3a8c325d-5463-45c6-bd8d-694f1b94e200" providerId="ADAL" clId="{AE92EE72-1080-477D-A439-D54C5133F026}" dt="2022-06-29T17:50:57.032" v="226" actId="478"/>
          <ac:picMkLst>
            <pc:docMk/>
            <pc:sldMk cId="583102792" sldId="372"/>
            <ac:picMk id="36" creationId="{F5654E9E-D1BF-AB1A-AAB4-CF11540DCF50}"/>
          </ac:picMkLst>
        </pc:picChg>
        <pc:picChg chg="mod modCrop">
          <ac:chgData name="Knížák Pavel, Ing. et Mgr." userId="3a8c325d-5463-45c6-bd8d-694f1b94e200" providerId="ADAL" clId="{AE92EE72-1080-477D-A439-D54C5133F026}" dt="2022-06-29T17:50:25.438" v="216" actId="1076"/>
          <ac:picMkLst>
            <pc:docMk/>
            <pc:sldMk cId="583102792" sldId="372"/>
            <ac:picMk id="37" creationId="{F7982823-1031-4B1C-8EDC-6F1E0D5EEEB8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52:23.717" v="246" actId="18131"/>
          <ac:picMkLst>
            <pc:docMk/>
            <pc:sldMk cId="583102792" sldId="372"/>
            <ac:picMk id="38" creationId="{60A45397-8010-A5F1-8DD4-5D0391859E4C}"/>
          </ac:picMkLst>
        </pc:picChg>
        <pc:picChg chg="del mod">
          <ac:chgData name="Knížák Pavel, Ing. et Mgr." userId="3a8c325d-5463-45c6-bd8d-694f1b94e200" providerId="ADAL" clId="{AE92EE72-1080-477D-A439-D54C5133F026}" dt="2022-06-29T17:47:46.016" v="187" actId="478"/>
          <ac:picMkLst>
            <pc:docMk/>
            <pc:sldMk cId="583102792" sldId="372"/>
            <ac:picMk id="39" creationId="{79DFC617-7E6B-4C44-A981-626E484D5B60}"/>
          </ac:picMkLst>
        </pc:picChg>
        <pc:picChg chg="add mod modCrop">
          <ac:chgData name="Knížák Pavel, Ing. et Mgr." userId="3a8c325d-5463-45c6-bd8d-694f1b94e200" providerId="ADAL" clId="{AE92EE72-1080-477D-A439-D54C5133F026}" dt="2022-06-29T17:52:44.174" v="253" actId="18131"/>
          <ac:picMkLst>
            <pc:docMk/>
            <pc:sldMk cId="583102792" sldId="372"/>
            <ac:picMk id="40" creationId="{A1B7D6CE-83AD-9A1D-B755-14FBD86FABFE}"/>
          </ac:picMkLst>
        </pc:picChg>
        <pc:picChg chg="del mod">
          <ac:chgData name="Knížák Pavel, Ing. et Mgr." userId="3a8c325d-5463-45c6-bd8d-694f1b94e200" providerId="ADAL" clId="{AE92EE72-1080-477D-A439-D54C5133F026}" dt="2022-06-29T17:48:28.331" v="195" actId="478"/>
          <ac:picMkLst>
            <pc:docMk/>
            <pc:sldMk cId="583102792" sldId="372"/>
            <ac:picMk id="41" creationId="{87ED97E6-A219-4CE7-B42C-B595083EA854}"/>
          </ac:picMkLst>
        </pc:picChg>
        <pc:picChg chg="mod modCrop">
          <ac:chgData name="Knížák Pavel, Ing. et Mgr." userId="3a8c325d-5463-45c6-bd8d-694f1b94e200" providerId="ADAL" clId="{AE92EE72-1080-477D-A439-D54C5133F026}" dt="2022-06-29T17:49:57.496" v="213" actId="1076"/>
          <ac:picMkLst>
            <pc:docMk/>
            <pc:sldMk cId="583102792" sldId="372"/>
            <ac:picMk id="43" creationId="{89BE477D-BE19-44DC-B55E-2B3637A3176A}"/>
          </ac:picMkLst>
        </pc:picChg>
        <pc:picChg chg="del mod">
          <ac:chgData name="Knížák Pavel, Ing. et Mgr." userId="3a8c325d-5463-45c6-bd8d-694f1b94e200" providerId="ADAL" clId="{AE92EE72-1080-477D-A439-D54C5133F026}" dt="2022-06-29T17:49:48.784" v="212" actId="478"/>
          <ac:picMkLst>
            <pc:docMk/>
            <pc:sldMk cId="583102792" sldId="372"/>
            <ac:picMk id="45" creationId="{3791C0C8-AF17-472D-8FBD-B2BDD8425654}"/>
          </ac:picMkLst>
        </pc:picChg>
        <pc:picChg chg="del mod">
          <ac:chgData name="Knížák Pavel, Ing. et Mgr." userId="3a8c325d-5463-45c6-bd8d-694f1b94e200" providerId="ADAL" clId="{AE92EE72-1080-477D-A439-D54C5133F026}" dt="2022-06-29T17:50:45.847" v="223" actId="478"/>
          <ac:picMkLst>
            <pc:docMk/>
            <pc:sldMk cId="583102792" sldId="372"/>
            <ac:picMk id="47" creationId="{8428143E-FD20-4273-B172-0C9BE17F8B17}"/>
          </ac:picMkLst>
        </pc:picChg>
        <pc:picChg chg="mod modCrop">
          <ac:chgData name="Knížák Pavel, Ing. et Mgr." userId="3a8c325d-5463-45c6-bd8d-694f1b94e200" providerId="ADAL" clId="{AE92EE72-1080-477D-A439-D54C5133F026}" dt="2022-06-29T17:52:57.054" v="255" actId="18131"/>
          <ac:picMkLst>
            <pc:docMk/>
            <pc:sldMk cId="583102792" sldId="372"/>
            <ac:picMk id="49" creationId="{C097B2B8-4C5C-4DA5-ACC5-BF1ED7602F3D}"/>
          </ac:picMkLst>
        </pc:picChg>
        <pc:picChg chg="del mod">
          <ac:chgData name="Knížák Pavel, Ing. et Mgr." userId="3a8c325d-5463-45c6-bd8d-694f1b94e200" providerId="ADAL" clId="{AE92EE72-1080-477D-A439-D54C5133F026}" dt="2022-06-29T17:52:02.936" v="243" actId="478"/>
          <ac:picMkLst>
            <pc:docMk/>
            <pc:sldMk cId="583102792" sldId="372"/>
            <ac:picMk id="51" creationId="{94946434-04A4-42D6-84AB-A07EF6CDBE9E}"/>
          </ac:picMkLst>
        </pc:picChg>
        <pc:picChg chg="del">
          <ac:chgData name="Knížák Pavel, Ing. et Mgr." userId="3a8c325d-5463-45c6-bd8d-694f1b94e200" providerId="ADAL" clId="{AE92EE72-1080-477D-A439-D54C5133F026}" dt="2022-06-29T17:31:49.915" v="113" actId="478"/>
          <ac:picMkLst>
            <pc:docMk/>
            <pc:sldMk cId="583102792" sldId="372"/>
            <ac:picMk id="54" creationId="{18018F47-37FA-4471-B907-14F70FC3EB1F}"/>
          </ac:picMkLst>
        </pc:picChg>
        <pc:picChg chg="mod modCrop">
          <ac:chgData name="Knížák Pavel, Ing. et Mgr." userId="3a8c325d-5463-45c6-bd8d-694f1b94e200" providerId="ADAL" clId="{AE92EE72-1080-477D-A439-D54C5133F026}" dt="2022-06-30T06:19:38.049" v="275" actId="18131"/>
          <ac:picMkLst>
            <pc:docMk/>
            <pc:sldMk cId="583102792" sldId="372"/>
            <ac:picMk id="62" creationId="{5D80FF0F-CB97-4A1F-8B27-3BE70FBE71C0}"/>
          </ac:picMkLst>
        </pc:picChg>
      </pc:sldChg>
      <pc:sldChg chg="del">
        <pc:chgData name="Knížák Pavel, Ing. et Mgr." userId="3a8c325d-5463-45c6-bd8d-694f1b94e200" providerId="ADAL" clId="{AE92EE72-1080-477D-A439-D54C5133F026}" dt="2022-06-29T17:27:05.915" v="112" actId="47"/>
        <pc:sldMkLst>
          <pc:docMk/>
          <pc:sldMk cId="2718437795" sldId="373"/>
        </pc:sldMkLst>
      </pc:sldChg>
      <pc:sldChg chg="delSp modSp add mod">
        <pc:chgData name="Knížák Pavel, Ing. et Mgr." userId="3a8c325d-5463-45c6-bd8d-694f1b94e200" providerId="ADAL" clId="{AE92EE72-1080-477D-A439-D54C5133F026}" dt="2022-06-29T17:15:48.787" v="105" actId="14826"/>
        <pc:sldMkLst>
          <pc:docMk/>
          <pc:sldMk cId="2451359150" sldId="374"/>
        </pc:sldMkLst>
        <pc:spChg chg="mod">
          <ac:chgData name="Knížák Pavel, Ing. et Mgr." userId="3a8c325d-5463-45c6-bd8d-694f1b94e200" providerId="ADAL" clId="{AE92EE72-1080-477D-A439-D54C5133F026}" dt="2022-06-29T17:13:32.307" v="84" actId="1076"/>
          <ac:spMkLst>
            <pc:docMk/>
            <pc:sldMk cId="2451359150" sldId="374"/>
            <ac:spMk id="27" creationId="{00000000-0000-0000-0000-000000000000}"/>
          </ac:spMkLst>
        </pc:spChg>
        <pc:grpChg chg="del">
          <ac:chgData name="Knížák Pavel, Ing. et Mgr." userId="3a8c325d-5463-45c6-bd8d-694f1b94e200" providerId="ADAL" clId="{AE92EE72-1080-477D-A439-D54C5133F026}" dt="2022-06-29T17:13:11.625" v="82" actId="478"/>
          <ac:grpSpMkLst>
            <pc:docMk/>
            <pc:sldMk cId="2451359150" sldId="374"/>
            <ac:grpSpMk id="79" creationId="{FA2EF470-9EB3-4D5A-8F51-3C1C0A9C3320}"/>
          </ac:grpSpMkLst>
        </pc:grpChg>
        <pc:picChg chg="mod">
          <ac:chgData name="Knížák Pavel, Ing. et Mgr." userId="3a8c325d-5463-45c6-bd8d-694f1b94e200" providerId="ADAL" clId="{AE92EE72-1080-477D-A439-D54C5133F026}" dt="2022-06-29T17:13:59.444" v="85" actId="14826"/>
          <ac:picMkLst>
            <pc:docMk/>
            <pc:sldMk cId="2451359150" sldId="374"/>
            <ac:picMk id="3" creationId="{52C622C4-FEBD-4E5A-B773-E12231D12E51}"/>
          </ac:picMkLst>
        </pc:picChg>
        <pc:picChg chg="mod">
          <ac:chgData name="Knížák Pavel, Ing. et Mgr." userId="3a8c325d-5463-45c6-bd8d-694f1b94e200" providerId="ADAL" clId="{AE92EE72-1080-477D-A439-D54C5133F026}" dt="2022-06-29T17:14:04.272" v="86" actId="14826"/>
          <ac:picMkLst>
            <pc:docMk/>
            <pc:sldMk cId="2451359150" sldId="374"/>
            <ac:picMk id="5" creationId="{51A243A4-623A-4129-A7E4-878649C37D96}"/>
          </ac:picMkLst>
        </pc:picChg>
        <pc:picChg chg="mod">
          <ac:chgData name="Knížák Pavel, Ing. et Mgr." userId="3a8c325d-5463-45c6-bd8d-694f1b94e200" providerId="ADAL" clId="{AE92EE72-1080-477D-A439-D54C5133F026}" dt="2022-06-29T17:14:08.909" v="87" actId="14826"/>
          <ac:picMkLst>
            <pc:docMk/>
            <pc:sldMk cId="2451359150" sldId="374"/>
            <ac:picMk id="8" creationId="{6BE215AB-2F1A-4F0C-8F47-7DCB0C5612EF}"/>
          </ac:picMkLst>
        </pc:picChg>
        <pc:picChg chg="mod">
          <ac:chgData name="Knížák Pavel, Ing. et Mgr." userId="3a8c325d-5463-45c6-bd8d-694f1b94e200" providerId="ADAL" clId="{AE92EE72-1080-477D-A439-D54C5133F026}" dt="2022-06-29T17:14:13.430" v="88" actId="14826"/>
          <ac:picMkLst>
            <pc:docMk/>
            <pc:sldMk cId="2451359150" sldId="374"/>
            <ac:picMk id="12" creationId="{05A7B00C-9769-4297-83DF-19C22E95AC31}"/>
          </ac:picMkLst>
        </pc:picChg>
        <pc:picChg chg="mod">
          <ac:chgData name="Knížák Pavel, Ing. et Mgr." userId="3a8c325d-5463-45c6-bd8d-694f1b94e200" providerId="ADAL" clId="{AE92EE72-1080-477D-A439-D54C5133F026}" dt="2022-06-29T17:14:18.059" v="89" actId="14826"/>
          <ac:picMkLst>
            <pc:docMk/>
            <pc:sldMk cId="2451359150" sldId="374"/>
            <ac:picMk id="16" creationId="{D92C7F5C-3A1C-42B7-A895-3CF1CA48CE2F}"/>
          </ac:picMkLst>
        </pc:picChg>
        <pc:picChg chg="mod">
          <ac:chgData name="Knížák Pavel, Ing. et Mgr." userId="3a8c325d-5463-45c6-bd8d-694f1b94e200" providerId="ADAL" clId="{AE92EE72-1080-477D-A439-D54C5133F026}" dt="2022-06-29T17:14:23.247" v="90" actId="14826"/>
          <ac:picMkLst>
            <pc:docMk/>
            <pc:sldMk cId="2451359150" sldId="374"/>
            <ac:picMk id="20" creationId="{570871E0-0734-4494-9948-5B316605AE9B}"/>
          </ac:picMkLst>
        </pc:picChg>
        <pc:picChg chg="mod">
          <ac:chgData name="Knížák Pavel, Ing. et Mgr." userId="3a8c325d-5463-45c6-bd8d-694f1b94e200" providerId="ADAL" clId="{AE92EE72-1080-477D-A439-D54C5133F026}" dt="2022-06-29T17:14:28.333" v="91" actId="14826"/>
          <ac:picMkLst>
            <pc:docMk/>
            <pc:sldMk cId="2451359150" sldId="374"/>
            <ac:picMk id="24" creationId="{B271A860-43F5-4252-9BB8-DA9C3F540A4A}"/>
          </ac:picMkLst>
        </pc:picChg>
        <pc:picChg chg="mod">
          <ac:chgData name="Knížák Pavel, Ing. et Mgr." userId="3a8c325d-5463-45c6-bd8d-694f1b94e200" providerId="ADAL" clId="{AE92EE72-1080-477D-A439-D54C5133F026}" dt="2022-06-29T17:14:34.181" v="92" actId="14826"/>
          <ac:picMkLst>
            <pc:docMk/>
            <pc:sldMk cId="2451359150" sldId="374"/>
            <ac:picMk id="29" creationId="{A9BF186F-43D2-46A1-9A22-7CE0A5CADFF2}"/>
          </ac:picMkLst>
        </pc:picChg>
        <pc:picChg chg="mod">
          <ac:chgData name="Knížák Pavel, Ing. et Mgr." userId="3a8c325d-5463-45c6-bd8d-694f1b94e200" providerId="ADAL" clId="{AE92EE72-1080-477D-A439-D54C5133F026}" dt="2022-06-29T17:14:41.221" v="93" actId="14826"/>
          <ac:picMkLst>
            <pc:docMk/>
            <pc:sldMk cId="2451359150" sldId="374"/>
            <ac:picMk id="31" creationId="{FD695687-DF76-462D-AFD3-284497EA5FE0}"/>
          </ac:picMkLst>
        </pc:picChg>
        <pc:picChg chg="mod">
          <ac:chgData name="Knížák Pavel, Ing. et Mgr." userId="3a8c325d-5463-45c6-bd8d-694f1b94e200" providerId="ADAL" clId="{AE92EE72-1080-477D-A439-D54C5133F026}" dt="2022-06-29T17:14:46.152" v="94" actId="14826"/>
          <ac:picMkLst>
            <pc:docMk/>
            <pc:sldMk cId="2451359150" sldId="374"/>
            <ac:picMk id="33" creationId="{2AF1B905-80E5-453E-925B-8AC4A779C863}"/>
          </ac:picMkLst>
        </pc:picChg>
        <pc:picChg chg="mod">
          <ac:chgData name="Knížák Pavel, Ing. et Mgr." userId="3a8c325d-5463-45c6-bd8d-694f1b94e200" providerId="ADAL" clId="{AE92EE72-1080-477D-A439-D54C5133F026}" dt="2022-06-29T17:14:50.799" v="95" actId="14826"/>
          <ac:picMkLst>
            <pc:docMk/>
            <pc:sldMk cId="2451359150" sldId="374"/>
            <ac:picMk id="35" creationId="{1B704B5A-31AC-4C0D-985D-A20E548AC0A2}"/>
          </ac:picMkLst>
        </pc:picChg>
        <pc:picChg chg="mod">
          <ac:chgData name="Knížák Pavel, Ing. et Mgr." userId="3a8c325d-5463-45c6-bd8d-694f1b94e200" providerId="ADAL" clId="{AE92EE72-1080-477D-A439-D54C5133F026}" dt="2022-06-29T17:14:54.782" v="96" actId="14826"/>
          <ac:picMkLst>
            <pc:docMk/>
            <pc:sldMk cId="2451359150" sldId="374"/>
            <ac:picMk id="37" creationId="{F7982823-1031-4B1C-8EDC-6F1E0D5EEEB8}"/>
          </ac:picMkLst>
        </pc:picChg>
        <pc:picChg chg="mod">
          <ac:chgData name="Knížák Pavel, Ing. et Mgr." userId="3a8c325d-5463-45c6-bd8d-694f1b94e200" providerId="ADAL" clId="{AE92EE72-1080-477D-A439-D54C5133F026}" dt="2022-06-29T17:14:59.054" v="97" actId="14826"/>
          <ac:picMkLst>
            <pc:docMk/>
            <pc:sldMk cId="2451359150" sldId="374"/>
            <ac:picMk id="39" creationId="{79DFC617-7E6B-4C44-A981-626E484D5B60}"/>
          </ac:picMkLst>
        </pc:picChg>
        <pc:picChg chg="mod">
          <ac:chgData name="Knížák Pavel, Ing. et Mgr." userId="3a8c325d-5463-45c6-bd8d-694f1b94e200" providerId="ADAL" clId="{AE92EE72-1080-477D-A439-D54C5133F026}" dt="2022-06-29T17:15:05.158" v="98" actId="14826"/>
          <ac:picMkLst>
            <pc:docMk/>
            <pc:sldMk cId="2451359150" sldId="374"/>
            <ac:picMk id="41" creationId="{87ED97E6-A219-4CE7-B42C-B595083EA854}"/>
          </ac:picMkLst>
        </pc:picChg>
        <pc:picChg chg="mod">
          <ac:chgData name="Knížák Pavel, Ing. et Mgr." userId="3a8c325d-5463-45c6-bd8d-694f1b94e200" providerId="ADAL" clId="{AE92EE72-1080-477D-A439-D54C5133F026}" dt="2022-06-29T17:15:12.653" v="99" actId="14826"/>
          <ac:picMkLst>
            <pc:docMk/>
            <pc:sldMk cId="2451359150" sldId="374"/>
            <ac:picMk id="43" creationId="{89BE477D-BE19-44DC-B55E-2B3637A3176A}"/>
          </ac:picMkLst>
        </pc:picChg>
        <pc:picChg chg="mod">
          <ac:chgData name="Knížák Pavel, Ing. et Mgr." userId="3a8c325d-5463-45c6-bd8d-694f1b94e200" providerId="ADAL" clId="{AE92EE72-1080-477D-A439-D54C5133F026}" dt="2022-06-29T17:15:17.852" v="100" actId="14826"/>
          <ac:picMkLst>
            <pc:docMk/>
            <pc:sldMk cId="2451359150" sldId="374"/>
            <ac:picMk id="45" creationId="{3791C0C8-AF17-472D-8FBD-B2BDD8425654}"/>
          </ac:picMkLst>
        </pc:picChg>
        <pc:picChg chg="mod">
          <ac:chgData name="Knížák Pavel, Ing. et Mgr." userId="3a8c325d-5463-45c6-bd8d-694f1b94e200" providerId="ADAL" clId="{AE92EE72-1080-477D-A439-D54C5133F026}" dt="2022-06-29T17:15:23.494" v="101" actId="14826"/>
          <ac:picMkLst>
            <pc:docMk/>
            <pc:sldMk cId="2451359150" sldId="374"/>
            <ac:picMk id="47" creationId="{8428143E-FD20-4273-B172-0C9BE17F8B17}"/>
          </ac:picMkLst>
        </pc:picChg>
        <pc:picChg chg="mod">
          <ac:chgData name="Knížák Pavel, Ing. et Mgr." userId="3a8c325d-5463-45c6-bd8d-694f1b94e200" providerId="ADAL" clId="{AE92EE72-1080-477D-A439-D54C5133F026}" dt="2022-06-29T17:15:28.525" v="102" actId="14826"/>
          <ac:picMkLst>
            <pc:docMk/>
            <pc:sldMk cId="2451359150" sldId="374"/>
            <ac:picMk id="49" creationId="{C097B2B8-4C5C-4DA5-ACC5-BF1ED7602F3D}"/>
          </ac:picMkLst>
        </pc:picChg>
        <pc:picChg chg="mod">
          <ac:chgData name="Knížák Pavel, Ing. et Mgr." userId="3a8c325d-5463-45c6-bd8d-694f1b94e200" providerId="ADAL" clId="{AE92EE72-1080-477D-A439-D54C5133F026}" dt="2022-06-29T17:15:35.593" v="103" actId="14826"/>
          <ac:picMkLst>
            <pc:docMk/>
            <pc:sldMk cId="2451359150" sldId="374"/>
            <ac:picMk id="51" creationId="{94946434-04A4-42D6-84AB-A07EF6CDBE9E}"/>
          </ac:picMkLst>
        </pc:picChg>
        <pc:picChg chg="mod">
          <ac:chgData name="Knížák Pavel, Ing. et Mgr." userId="3a8c325d-5463-45c6-bd8d-694f1b94e200" providerId="ADAL" clId="{AE92EE72-1080-477D-A439-D54C5133F026}" dt="2022-06-29T17:15:42.828" v="104" actId="14826"/>
          <ac:picMkLst>
            <pc:docMk/>
            <pc:sldMk cId="2451359150" sldId="374"/>
            <ac:picMk id="54" creationId="{18018F47-37FA-4471-B907-14F70FC3EB1F}"/>
          </ac:picMkLst>
        </pc:picChg>
        <pc:picChg chg="mod">
          <ac:chgData name="Knížák Pavel, Ing. et Mgr." userId="3a8c325d-5463-45c6-bd8d-694f1b94e200" providerId="ADAL" clId="{AE92EE72-1080-477D-A439-D54C5133F026}" dt="2022-06-29T17:15:48.787" v="105" actId="14826"/>
          <ac:picMkLst>
            <pc:docMk/>
            <pc:sldMk cId="2451359150" sldId="374"/>
            <ac:picMk id="58" creationId="{00D8ECE5-D342-4C24-8BC5-71902057E5E0}"/>
          </ac:picMkLst>
        </pc:picChg>
        <pc:picChg chg="del">
          <ac:chgData name="Knížák Pavel, Ing. et Mgr." userId="3a8c325d-5463-45c6-bd8d-694f1b94e200" providerId="ADAL" clId="{AE92EE72-1080-477D-A439-D54C5133F026}" dt="2022-06-29T17:13:09.419" v="81" actId="478"/>
          <ac:picMkLst>
            <pc:docMk/>
            <pc:sldMk cId="2451359150" sldId="374"/>
            <ac:picMk id="62" creationId="{5D80FF0F-CB97-4A1F-8B27-3BE70FBE71C0}"/>
          </ac:picMkLst>
        </pc:picChg>
      </pc:sldChg>
      <pc:sldChg chg="addSp modSp add mod">
        <pc:chgData name="Knížák Pavel, Ing. et Mgr." userId="3a8c325d-5463-45c6-bd8d-694f1b94e200" providerId="ADAL" clId="{AE92EE72-1080-477D-A439-D54C5133F026}" dt="2022-06-29T17:26:20.314" v="111" actId="1076"/>
        <pc:sldMkLst>
          <pc:docMk/>
          <pc:sldMk cId="1051951316" sldId="375"/>
        </pc:sldMkLst>
        <pc:picChg chg="add mod">
          <ac:chgData name="Knížák Pavel, Ing. et Mgr." userId="3a8c325d-5463-45c6-bd8d-694f1b94e200" providerId="ADAL" clId="{AE92EE72-1080-477D-A439-D54C5133F026}" dt="2022-06-29T17:26:20.314" v="111" actId="1076"/>
          <ac:picMkLst>
            <pc:docMk/>
            <pc:sldMk cId="1051951316" sldId="375"/>
            <ac:picMk id="3" creationId="{C93BADC9-C27B-F4C9-2F4D-C6EDEB740E37}"/>
          </ac:picMkLst>
        </pc:picChg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936537243" sldId="376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3017249430" sldId="376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310072156" sldId="377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782436587" sldId="377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807082250" sldId="378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3136798316" sldId="378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660415325" sldId="379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3716770259" sldId="379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505034808" sldId="380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3616506706" sldId="380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1898856570" sldId="381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653072212" sldId="381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1031494121" sldId="382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545293102" sldId="382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1277563764" sldId="383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3154701279" sldId="383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139882359" sldId="384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521663333" sldId="384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1400364896" sldId="385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907914946" sldId="385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991641229" sldId="386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3269306435" sldId="386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77746682" sldId="387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631161535" sldId="387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46989200" sldId="388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326378211" sldId="388"/>
        </pc:sldMkLst>
      </pc:sldChg>
      <pc:sldChg chg="add">
        <pc:chgData name="Knížák Pavel, Ing. et Mgr." userId="3a8c325d-5463-45c6-bd8d-694f1b94e200" providerId="ADAL" clId="{AE92EE72-1080-477D-A439-D54C5133F026}" dt="2022-06-30T06:22:51.516" v="292"/>
        <pc:sldMkLst>
          <pc:docMk/>
          <pc:sldMk cId="279571729" sldId="389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462292626" sldId="389"/>
        </pc:sldMkLst>
      </pc:sldChg>
      <pc:sldChg chg="add del">
        <pc:chgData name="Knížák Pavel, Ing. et Mgr." userId="3a8c325d-5463-45c6-bd8d-694f1b94e200" providerId="ADAL" clId="{AE92EE72-1080-477D-A439-D54C5133F026}" dt="2022-06-30T06:22:40.297" v="289"/>
        <pc:sldMkLst>
          <pc:docMk/>
          <pc:sldMk cId="2391868970" sldId="390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827349333" sldId="390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224196746" sldId="391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690949308" sldId="391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2062457" sldId="392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1171464419" sldId="392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2049827523" sldId="393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506994351" sldId="393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1761998960" sldId="394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563369185" sldId="394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646632247" sldId="395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690372239" sldId="395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337484825" sldId="396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340719200" sldId="396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023526320" sldId="397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298667607" sldId="397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793516749" sldId="398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1768100656" sldId="398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3291801768" sldId="399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3917344375" sldId="399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275707082" sldId="400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1969317568" sldId="400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200747395" sldId="401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2395935963" sldId="401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1359664852" sldId="402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1666550396" sldId="402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542337908" sldId="403"/>
        </pc:sldMkLst>
      </pc:sldChg>
      <pc:sldChg chg="add">
        <pc:chgData name="Knížák Pavel, Ing. et Mgr." userId="3a8c325d-5463-45c6-bd8d-694f1b94e200" providerId="ADAL" clId="{AE92EE72-1080-477D-A439-D54C5133F026}" dt="2022-06-30T06:22:52.632" v="293"/>
        <pc:sldMkLst>
          <pc:docMk/>
          <pc:sldMk cId="1971311656" sldId="403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90030740" sldId="404"/>
        </pc:sldMkLst>
      </pc:sldChg>
      <pc:sldChg chg="add del">
        <pc:chgData name="Knížák Pavel, Ing. et Mgr." userId="3a8c325d-5463-45c6-bd8d-694f1b94e200" providerId="ADAL" clId="{AE92EE72-1080-477D-A439-D54C5133F026}" dt="2022-06-30T06:22:38.893" v="288"/>
        <pc:sldMkLst>
          <pc:docMk/>
          <pc:sldMk cId="714966300" sldId="40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38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54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8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52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26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47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5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40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23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0D34-9A1B-4884-BCD2-518C39221EB4}" type="datetimeFigureOut">
              <a:rPr lang="cs-CZ" smtClean="0"/>
              <a:t>30.06.2022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9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14.jp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3.jp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19" Type="http://schemas.openxmlformats.org/officeDocument/2006/relationships/image" Target="../media/image30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14.jp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3.jp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19" Type="http://schemas.openxmlformats.org/officeDocument/2006/relationships/image" Target="../media/image30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18" Type="http://schemas.openxmlformats.org/officeDocument/2006/relationships/image" Target="../media/image29.jpg"/><Relationship Id="rId3" Type="http://schemas.openxmlformats.org/officeDocument/2006/relationships/image" Target="../media/image14.jpg"/><Relationship Id="rId21" Type="http://schemas.openxmlformats.org/officeDocument/2006/relationships/image" Target="../media/image32.jp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g"/><Relationship Id="rId2" Type="http://schemas.openxmlformats.org/officeDocument/2006/relationships/image" Target="../media/image13.jpg"/><Relationship Id="rId16" Type="http://schemas.openxmlformats.org/officeDocument/2006/relationships/image" Target="../media/image27.jpg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jpg"/><Relationship Id="rId10" Type="http://schemas.openxmlformats.org/officeDocument/2006/relationships/image" Target="../media/image21.jpg"/><Relationship Id="rId19" Type="http://schemas.openxmlformats.org/officeDocument/2006/relationships/image" Target="../media/image30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Relationship Id="rId22" Type="http://schemas.openxmlformats.org/officeDocument/2006/relationships/image" Target="../media/image33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9.B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2 0 1 3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2 0 2 2</a:t>
            </a:r>
          </a:p>
        </p:txBody>
      </p:sp>
    </p:spTree>
    <p:extLst>
      <p:ext uri="{BB962C8B-B14F-4D97-AF65-F5344CB8AC3E}">
        <p14:creationId xmlns:p14="http://schemas.microsoft.com/office/powerpoint/2010/main" val="429121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strom, tráva&#10;&#10;Popis byl vytvořen automaticky">
            <a:extLst>
              <a:ext uri="{FF2B5EF4-FFF2-40B4-BE49-F238E27FC236}">
                <a16:creationId xmlns:a16="http://schemas.microsoft.com/office/drawing/2014/main" id="{793D6ADB-66C9-4F80-AAB6-4EF751AAF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1" y="0"/>
            <a:ext cx="76830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tráva, strom, exteriér&#10;&#10;Popis byl vytvořen automaticky">
            <a:extLst>
              <a:ext uri="{FF2B5EF4-FFF2-40B4-BE49-F238E27FC236}">
                <a16:creationId xmlns:a16="http://schemas.microsoft.com/office/drawing/2014/main" id="{82148526-BA29-69F0-9E2E-9BD9E9D8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9" y="0"/>
            <a:ext cx="76711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, pózování, exteriér&#10;&#10;Popis byl vytvořen automaticky">
            <a:extLst>
              <a:ext uri="{FF2B5EF4-FFF2-40B4-BE49-F238E27FC236}">
                <a16:creationId xmlns:a16="http://schemas.microsoft.com/office/drawing/2014/main" id="{C93BADC9-C27B-F4C9-2F4D-C6EDEB74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350744" y="1906852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2017/2018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C622C4-FEBD-4E5A-B773-E12231D12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790313" y="521237"/>
            <a:ext cx="805728" cy="10428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755099" y="521236"/>
            <a:ext cx="805729" cy="10428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E215AB-2F1A-4F0C-8F47-7DCB0C561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16547" y="521236"/>
            <a:ext cx="812404" cy="10428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3687468" y="521236"/>
            <a:ext cx="805729" cy="10428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92C7F5C-3A1C-42B7-A895-3CF1CA48C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4646121" y="521236"/>
            <a:ext cx="812405" cy="104280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70871E0-0734-4494-9948-5B316605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5617038" y="520041"/>
            <a:ext cx="812404" cy="104280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271A860-43F5-4252-9BB8-DA9C3F540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6587954" y="520041"/>
            <a:ext cx="796804" cy="104280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9BF186F-43D2-46A1-9A22-7CE0A5CAD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554"/>
          <a:stretch/>
        </p:blipFill>
        <p:spPr>
          <a:xfrm>
            <a:off x="7530210" y="523199"/>
            <a:ext cx="796805" cy="104400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385684" y="2329025"/>
            <a:ext cx="805729" cy="104280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343367" y="2329025"/>
            <a:ext cx="812404" cy="1042805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3311561" y="2316847"/>
            <a:ext cx="812404" cy="1042805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 b="1603"/>
          <a:stretch/>
        </p:blipFill>
        <p:spPr>
          <a:xfrm>
            <a:off x="4279755" y="2316847"/>
            <a:ext cx="832414" cy="1044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79DFC617-7E6B-4C44-A981-626E484D5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5267959" y="2324169"/>
            <a:ext cx="805729" cy="104280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7ED97E6-A219-4CE7-B42C-B595083EA8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793635" y="4170967"/>
            <a:ext cx="796804" cy="1042805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735" y="4163642"/>
            <a:ext cx="805728" cy="104400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3791C0C8-AF17-472D-8FBD-B2BDD842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02846" y="4163642"/>
            <a:ext cx="812403" cy="1042805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8428143E-FD20-4273-B172-0C9BE17F8B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/>
        </p:blipFill>
        <p:spPr>
          <a:xfrm>
            <a:off x="3673360" y="4163641"/>
            <a:ext cx="812403" cy="1042806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4644820" y="4159382"/>
            <a:ext cx="812403" cy="1051324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4946434-04A4-42D6-84AB-A07EF6CDBE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1750"/>
          <a:stretch/>
        </p:blipFill>
        <p:spPr>
          <a:xfrm>
            <a:off x="5600543" y="4155123"/>
            <a:ext cx="840811" cy="1051324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18018F47-37FA-4471-B907-14F70FC3EB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317"/>
          <a:stretch/>
        </p:blipFill>
        <p:spPr>
          <a:xfrm>
            <a:off x="6578279" y="4147799"/>
            <a:ext cx="811861" cy="1058648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00D8ECE5-D342-4C24-8BC5-71902057E5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r="799"/>
          <a:stretch/>
        </p:blipFill>
        <p:spPr>
          <a:xfrm>
            <a:off x="7530747" y="4155123"/>
            <a:ext cx="803970" cy="10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704712" y="1872677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2021/2022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25353" r="32644" b="18177"/>
          <a:stretch/>
        </p:blipFill>
        <p:spPr>
          <a:xfrm rot="5400000">
            <a:off x="2371668" y="632090"/>
            <a:ext cx="1042805" cy="8057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8459" r="30075" b="19043"/>
          <a:stretch/>
        </p:blipFill>
        <p:spPr>
          <a:xfrm rot="5400000">
            <a:off x="4304037" y="632090"/>
            <a:ext cx="1042805" cy="80572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23030" r="33220" b="23973"/>
          <a:stretch/>
        </p:blipFill>
        <p:spPr>
          <a:xfrm rot="5400000">
            <a:off x="2380169" y="2454636"/>
            <a:ext cx="1042805" cy="80572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30681" r="31301" b="15717"/>
          <a:stretch/>
        </p:blipFill>
        <p:spPr>
          <a:xfrm rot="5400000">
            <a:off x="3341190" y="2451298"/>
            <a:ext cx="1042805" cy="812404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26728" r="29043" b="11275"/>
          <a:stretch/>
        </p:blipFill>
        <p:spPr>
          <a:xfrm rot="5400000">
            <a:off x="4313219" y="2446441"/>
            <a:ext cx="1042805" cy="81240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34608" r="36665" b="18990"/>
          <a:stretch/>
        </p:blipFill>
        <p:spPr>
          <a:xfrm rot="5400000">
            <a:off x="5286985" y="2429713"/>
            <a:ext cx="1044000" cy="832414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31539" r="36126" b="18428"/>
          <a:stretch/>
        </p:blipFill>
        <p:spPr>
          <a:xfrm rot="5400000">
            <a:off x="3329078" y="4266574"/>
            <a:ext cx="1044000" cy="805728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27304" r="34484" b="24598"/>
          <a:stretch/>
        </p:blipFill>
        <p:spPr>
          <a:xfrm rot="5400000">
            <a:off x="5260467" y="4271158"/>
            <a:ext cx="1051324" cy="812403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D80FF0F-CB97-4A1F-8B27-3BE70FBE71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9690" r="11451" b="3071"/>
          <a:stretch/>
        </p:blipFill>
        <p:spPr>
          <a:xfrm rot="5400000">
            <a:off x="158836" y="2044016"/>
            <a:ext cx="2206671" cy="161725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7A41B0A-AFBC-5F3A-FB69-FBC80416A1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13408" r="19685" b="22388"/>
          <a:stretch/>
        </p:blipFill>
        <p:spPr>
          <a:xfrm>
            <a:off x="1519819" y="512357"/>
            <a:ext cx="805728" cy="104280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D9212B62-D0A3-DCC1-EE8B-86ABAB2BD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3358" r="18538" b="28276"/>
          <a:stretch/>
        </p:blipFill>
        <p:spPr>
          <a:xfrm>
            <a:off x="3456391" y="511333"/>
            <a:ext cx="805728" cy="104280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960D74C-D87A-D725-7EE1-2B5024ABDC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1155" r="23121" b="43301"/>
          <a:stretch/>
        </p:blipFill>
        <p:spPr>
          <a:xfrm>
            <a:off x="5379927" y="507717"/>
            <a:ext cx="805728" cy="104280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21D900E-5DE9-01EF-5E17-FC3CDA60ED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0556" r="27481" b="38499"/>
          <a:stretch/>
        </p:blipFill>
        <p:spPr>
          <a:xfrm>
            <a:off x="6343601" y="507717"/>
            <a:ext cx="805728" cy="104280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B26BD1A-8C2E-4BA2-0573-5C58110B27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7096" r="23319" b="36458"/>
          <a:stretch/>
        </p:blipFill>
        <p:spPr>
          <a:xfrm>
            <a:off x="1476988" y="4172520"/>
            <a:ext cx="805728" cy="1042805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CEB288B-3A99-7382-285B-53410B9363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3044" r="32014" b="36146"/>
          <a:stretch/>
        </p:blipFill>
        <p:spPr>
          <a:xfrm>
            <a:off x="2490207" y="4147438"/>
            <a:ext cx="805728" cy="1042805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0A45397-8010-A5F1-8DD4-5D0391859E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15557" r="27090" b="31330"/>
          <a:stretch/>
        </p:blipFill>
        <p:spPr>
          <a:xfrm>
            <a:off x="4422576" y="4147437"/>
            <a:ext cx="805728" cy="1042805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1B7D6CE-83AD-9A1D-B755-14FBD86FAB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4962" r="24425" b="31717"/>
          <a:stretch/>
        </p:blipFill>
        <p:spPr>
          <a:xfrm>
            <a:off x="6393146" y="4147436"/>
            <a:ext cx="805728" cy="10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9.B</a:t>
            </a:r>
            <a:endParaRPr lang="cs-CZ" sz="199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2 0 1 3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2 0 2 2</a:t>
            </a:r>
          </a:p>
        </p:txBody>
      </p:sp>
    </p:spTree>
    <p:extLst>
      <p:ext uri="{BB962C8B-B14F-4D97-AF65-F5344CB8AC3E}">
        <p14:creationId xmlns:p14="http://schemas.microsoft.com/office/powerpoint/2010/main" val="201328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288E2A0B-D718-136E-5190-C84B47C7A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8" y="0"/>
            <a:ext cx="80578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37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5000">
        <p15:prstTrans prst="curtains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dítě&#10;&#10;Popis byl vytvořen automaticky">
            <a:extLst>
              <a:ext uri="{FF2B5EF4-FFF2-40B4-BE49-F238E27FC236}">
                <a16:creationId xmlns:a16="http://schemas.microsoft.com/office/drawing/2014/main" id="{9DDC976A-9924-7C47-2017-26E9C86D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" y="0"/>
            <a:ext cx="851200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skupina&#10;&#10;Popis byl vytvořen automaticky">
            <a:extLst>
              <a:ext uri="{FF2B5EF4-FFF2-40B4-BE49-F238E27FC236}">
                <a16:creationId xmlns:a16="http://schemas.microsoft.com/office/drawing/2014/main" id="{7B1C66E8-DEFF-B358-6EC4-FEDE2992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0" y="0"/>
            <a:ext cx="77398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9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, patro&#10;&#10;Popis byl vytvořen automaticky">
            <a:extLst>
              <a:ext uri="{FF2B5EF4-FFF2-40B4-BE49-F238E27FC236}">
                <a16:creationId xmlns:a16="http://schemas.microsoft.com/office/drawing/2014/main" id="{4C3A7C5A-D99F-7BA3-43AD-3FE87EAD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5" y="0"/>
            <a:ext cx="84797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288E2A0B-D718-136E-5190-C84B47C7A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8" y="0"/>
            <a:ext cx="80578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5000">
        <p15:prstTrans prst="curtains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trom, osoba, tráva&#10;&#10;Popis byl vytvořen automaticky">
            <a:extLst>
              <a:ext uri="{FF2B5EF4-FFF2-40B4-BE49-F238E27FC236}">
                <a16:creationId xmlns:a16="http://schemas.microsoft.com/office/drawing/2014/main" id="{4C793248-488E-18D1-D455-F0E8CB5C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5" y="0"/>
            <a:ext cx="77364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tráva, strom, exteriér&#10;&#10;Popis byl vytvořen automaticky">
            <a:extLst>
              <a:ext uri="{FF2B5EF4-FFF2-40B4-BE49-F238E27FC236}">
                <a16:creationId xmlns:a16="http://schemas.microsoft.com/office/drawing/2014/main" id="{6F053EA8-3782-F85B-E0A1-04CA161A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0" y="0"/>
            <a:ext cx="7689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&#10;&#10;Popis byl vytvořen automaticky">
            <a:extLst>
              <a:ext uri="{FF2B5EF4-FFF2-40B4-BE49-F238E27FC236}">
                <a16:creationId xmlns:a16="http://schemas.microsoft.com/office/drawing/2014/main" id="{FAF4CDE0-10D0-F6C2-FB49-16A8AD0A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soba, strom, exteriér&#10;&#10;Popis byl vytvořen automaticky">
            <a:extLst>
              <a:ext uri="{FF2B5EF4-FFF2-40B4-BE49-F238E27FC236}">
                <a16:creationId xmlns:a16="http://schemas.microsoft.com/office/drawing/2014/main" id="{A371D9E9-4CAE-C51F-0BF0-D81734FD6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2" y="0"/>
            <a:ext cx="7556296" cy="55291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2EAB77-FCCE-C7C8-293D-06BA1188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3" y="5194570"/>
            <a:ext cx="7556296" cy="5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strom, tráva&#10;&#10;Popis byl vytvořen automaticky">
            <a:extLst>
              <a:ext uri="{FF2B5EF4-FFF2-40B4-BE49-F238E27FC236}">
                <a16:creationId xmlns:a16="http://schemas.microsoft.com/office/drawing/2014/main" id="{793D6ADB-66C9-4F80-AAB6-4EF751AAF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1" y="0"/>
            <a:ext cx="76830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tráva, strom, exteriér&#10;&#10;Popis byl vytvořen automaticky">
            <a:extLst>
              <a:ext uri="{FF2B5EF4-FFF2-40B4-BE49-F238E27FC236}">
                <a16:creationId xmlns:a16="http://schemas.microsoft.com/office/drawing/2014/main" id="{82148526-BA29-69F0-9E2E-9BD9E9D8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9" y="0"/>
            <a:ext cx="76711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, pózování, exteriér&#10;&#10;Popis byl vytvořen automaticky">
            <a:extLst>
              <a:ext uri="{FF2B5EF4-FFF2-40B4-BE49-F238E27FC236}">
                <a16:creationId xmlns:a16="http://schemas.microsoft.com/office/drawing/2014/main" id="{C93BADC9-C27B-F4C9-2F4D-C6EDEB74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350744" y="1906852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2017/2018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C622C4-FEBD-4E5A-B773-E12231D12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790313" y="521237"/>
            <a:ext cx="805728" cy="10428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755099" y="521236"/>
            <a:ext cx="805729" cy="10428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E215AB-2F1A-4F0C-8F47-7DCB0C561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16547" y="521236"/>
            <a:ext cx="812404" cy="10428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3687468" y="521236"/>
            <a:ext cx="805729" cy="10428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92C7F5C-3A1C-42B7-A895-3CF1CA48C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4646121" y="521236"/>
            <a:ext cx="812405" cy="104280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70871E0-0734-4494-9948-5B316605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5617038" y="520041"/>
            <a:ext cx="812404" cy="104280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271A860-43F5-4252-9BB8-DA9C3F540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6587954" y="520041"/>
            <a:ext cx="796804" cy="104280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9BF186F-43D2-46A1-9A22-7CE0A5CAD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554"/>
          <a:stretch/>
        </p:blipFill>
        <p:spPr>
          <a:xfrm>
            <a:off x="7530210" y="523199"/>
            <a:ext cx="796805" cy="104400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385684" y="2329025"/>
            <a:ext cx="805729" cy="104280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343367" y="2329025"/>
            <a:ext cx="812404" cy="1042805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3311561" y="2316847"/>
            <a:ext cx="812404" cy="1042805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 b="1603"/>
          <a:stretch/>
        </p:blipFill>
        <p:spPr>
          <a:xfrm>
            <a:off x="4279755" y="2316847"/>
            <a:ext cx="832414" cy="1044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79DFC617-7E6B-4C44-A981-626E484D5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5267959" y="2324169"/>
            <a:ext cx="805729" cy="104280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7ED97E6-A219-4CE7-B42C-B595083EA8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793635" y="4170967"/>
            <a:ext cx="796804" cy="1042805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735" y="4163642"/>
            <a:ext cx="805728" cy="104400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3791C0C8-AF17-472D-8FBD-B2BDD842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02846" y="4163642"/>
            <a:ext cx="812403" cy="1042805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8428143E-FD20-4273-B172-0C9BE17F8B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/>
        </p:blipFill>
        <p:spPr>
          <a:xfrm>
            <a:off x="3673360" y="4163641"/>
            <a:ext cx="812403" cy="1042806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4644820" y="4159382"/>
            <a:ext cx="812403" cy="1051324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4946434-04A4-42D6-84AB-A07EF6CDBE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1750"/>
          <a:stretch/>
        </p:blipFill>
        <p:spPr>
          <a:xfrm>
            <a:off x="5600543" y="4155123"/>
            <a:ext cx="840811" cy="1051324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18018F47-37FA-4471-B907-14F70FC3EB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317"/>
          <a:stretch/>
        </p:blipFill>
        <p:spPr>
          <a:xfrm>
            <a:off x="6578279" y="4147799"/>
            <a:ext cx="811861" cy="1058648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00D8ECE5-D342-4C24-8BC5-71902057E5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r="799"/>
          <a:stretch/>
        </p:blipFill>
        <p:spPr>
          <a:xfrm>
            <a:off x="7530747" y="4155123"/>
            <a:ext cx="803970" cy="10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704712" y="1872677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2021/2022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25353" r="32644" b="18177"/>
          <a:stretch/>
        </p:blipFill>
        <p:spPr>
          <a:xfrm rot="5400000">
            <a:off x="2371668" y="632090"/>
            <a:ext cx="1042805" cy="8057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8459" r="30075" b="19043"/>
          <a:stretch/>
        </p:blipFill>
        <p:spPr>
          <a:xfrm rot="5400000">
            <a:off x="4304037" y="632090"/>
            <a:ext cx="1042805" cy="80572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23030" r="33220" b="23973"/>
          <a:stretch/>
        </p:blipFill>
        <p:spPr>
          <a:xfrm rot="5400000">
            <a:off x="2380169" y="2454636"/>
            <a:ext cx="1042805" cy="80572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30681" r="31301" b="15717"/>
          <a:stretch/>
        </p:blipFill>
        <p:spPr>
          <a:xfrm rot="5400000">
            <a:off x="3341190" y="2451298"/>
            <a:ext cx="1042805" cy="812404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26728" r="29043" b="11275"/>
          <a:stretch/>
        </p:blipFill>
        <p:spPr>
          <a:xfrm rot="5400000">
            <a:off x="4313219" y="2446441"/>
            <a:ext cx="1042805" cy="81240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34608" r="36665" b="18990"/>
          <a:stretch/>
        </p:blipFill>
        <p:spPr>
          <a:xfrm rot="5400000">
            <a:off x="5286985" y="2429713"/>
            <a:ext cx="1044000" cy="832414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31539" r="36126" b="18428"/>
          <a:stretch/>
        </p:blipFill>
        <p:spPr>
          <a:xfrm rot="5400000">
            <a:off x="3329078" y="4266574"/>
            <a:ext cx="1044000" cy="805728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27304" r="34484" b="24598"/>
          <a:stretch/>
        </p:blipFill>
        <p:spPr>
          <a:xfrm rot="5400000">
            <a:off x="5260467" y="4271158"/>
            <a:ext cx="1051324" cy="812403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D80FF0F-CB97-4A1F-8B27-3BE70FBE71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9690" r="11451" b="3071"/>
          <a:stretch/>
        </p:blipFill>
        <p:spPr>
          <a:xfrm rot="5400000">
            <a:off x="158836" y="2044016"/>
            <a:ext cx="2206671" cy="161725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7A41B0A-AFBC-5F3A-FB69-FBC80416A1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13408" r="19685" b="22388"/>
          <a:stretch/>
        </p:blipFill>
        <p:spPr>
          <a:xfrm>
            <a:off x="1519819" y="512357"/>
            <a:ext cx="805728" cy="104280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D9212B62-D0A3-DCC1-EE8B-86ABAB2BD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3358" r="18538" b="28276"/>
          <a:stretch/>
        </p:blipFill>
        <p:spPr>
          <a:xfrm>
            <a:off x="3456391" y="511333"/>
            <a:ext cx="805728" cy="104280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960D74C-D87A-D725-7EE1-2B5024ABDC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1155" r="23121" b="43301"/>
          <a:stretch/>
        </p:blipFill>
        <p:spPr>
          <a:xfrm>
            <a:off x="5379927" y="507717"/>
            <a:ext cx="805728" cy="104280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21D900E-5DE9-01EF-5E17-FC3CDA60ED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0556" r="27481" b="38499"/>
          <a:stretch/>
        </p:blipFill>
        <p:spPr>
          <a:xfrm>
            <a:off x="6343601" y="507717"/>
            <a:ext cx="805728" cy="104280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B26BD1A-8C2E-4BA2-0573-5C58110B27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7096" r="23319" b="36458"/>
          <a:stretch/>
        </p:blipFill>
        <p:spPr>
          <a:xfrm>
            <a:off x="1476988" y="4172520"/>
            <a:ext cx="805728" cy="1042805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CEB288B-3A99-7382-285B-53410B9363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3044" r="32014" b="36146"/>
          <a:stretch/>
        </p:blipFill>
        <p:spPr>
          <a:xfrm>
            <a:off x="2490207" y="4147438"/>
            <a:ext cx="805728" cy="1042805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0A45397-8010-A5F1-8DD4-5D0391859E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15557" r="27090" b="31330"/>
          <a:stretch/>
        </p:blipFill>
        <p:spPr>
          <a:xfrm>
            <a:off x="4422576" y="4147437"/>
            <a:ext cx="805728" cy="1042805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1B7D6CE-83AD-9A1D-B755-14FBD86FAB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4962" r="24425" b="31717"/>
          <a:stretch/>
        </p:blipFill>
        <p:spPr>
          <a:xfrm>
            <a:off x="6393146" y="4147436"/>
            <a:ext cx="805728" cy="10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9.B</a:t>
            </a:r>
            <a:endParaRPr lang="cs-CZ" sz="199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2 0 1 3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2 0 2 2</a:t>
            </a:r>
          </a:p>
        </p:txBody>
      </p:sp>
    </p:spTree>
    <p:extLst>
      <p:ext uri="{BB962C8B-B14F-4D97-AF65-F5344CB8AC3E}">
        <p14:creationId xmlns:p14="http://schemas.microsoft.com/office/powerpoint/2010/main" val="2795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dítě&#10;&#10;Popis byl vytvořen automaticky">
            <a:extLst>
              <a:ext uri="{FF2B5EF4-FFF2-40B4-BE49-F238E27FC236}">
                <a16:creationId xmlns:a16="http://schemas.microsoft.com/office/drawing/2014/main" id="{9DDC976A-9924-7C47-2017-26E9C86D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" y="0"/>
            <a:ext cx="851200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skupina&#10;&#10;Popis byl vytvořen automaticky">
            <a:extLst>
              <a:ext uri="{FF2B5EF4-FFF2-40B4-BE49-F238E27FC236}">
                <a16:creationId xmlns:a16="http://schemas.microsoft.com/office/drawing/2014/main" id="{288E2A0B-D718-136E-5190-C84B47C7A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8" y="0"/>
            <a:ext cx="80578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9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5000">
        <p15:prstTrans prst="curtains"/>
      </p:transition>
    </mc:Choice>
    <mc:Fallback xmlns="">
      <p:transition spd="slow" advClick="0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pózování, dítě&#10;&#10;Popis byl vytvořen automaticky">
            <a:extLst>
              <a:ext uri="{FF2B5EF4-FFF2-40B4-BE49-F238E27FC236}">
                <a16:creationId xmlns:a16="http://schemas.microsoft.com/office/drawing/2014/main" id="{9DDC976A-9924-7C47-2017-26E9C86D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7" y="0"/>
            <a:ext cx="851200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skupina&#10;&#10;Popis byl vytvořen automaticky">
            <a:extLst>
              <a:ext uri="{FF2B5EF4-FFF2-40B4-BE49-F238E27FC236}">
                <a16:creationId xmlns:a16="http://schemas.microsoft.com/office/drawing/2014/main" id="{7B1C66E8-DEFF-B358-6EC4-FEDE2992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0" y="0"/>
            <a:ext cx="77398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, patro&#10;&#10;Popis byl vytvořen automaticky">
            <a:extLst>
              <a:ext uri="{FF2B5EF4-FFF2-40B4-BE49-F238E27FC236}">
                <a16:creationId xmlns:a16="http://schemas.microsoft.com/office/drawing/2014/main" id="{4C3A7C5A-D99F-7BA3-43AD-3FE87EAD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5" y="0"/>
            <a:ext cx="84797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trom, osoba, tráva&#10;&#10;Popis byl vytvořen automaticky">
            <a:extLst>
              <a:ext uri="{FF2B5EF4-FFF2-40B4-BE49-F238E27FC236}">
                <a16:creationId xmlns:a16="http://schemas.microsoft.com/office/drawing/2014/main" id="{4C793248-488E-18D1-D455-F0E8CB5C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5" y="0"/>
            <a:ext cx="77364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tráva, strom, exteriér&#10;&#10;Popis byl vytvořen automaticky">
            <a:extLst>
              <a:ext uri="{FF2B5EF4-FFF2-40B4-BE49-F238E27FC236}">
                <a16:creationId xmlns:a16="http://schemas.microsoft.com/office/drawing/2014/main" id="{6F053EA8-3782-F85B-E0A1-04CA161A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0" y="0"/>
            <a:ext cx="7689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&#10;&#10;Popis byl vytvořen automaticky">
            <a:extLst>
              <a:ext uri="{FF2B5EF4-FFF2-40B4-BE49-F238E27FC236}">
                <a16:creationId xmlns:a16="http://schemas.microsoft.com/office/drawing/2014/main" id="{FAF4CDE0-10D0-F6C2-FB49-16A8AD0A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soba, strom, exteriér&#10;&#10;Popis byl vytvořen automaticky">
            <a:extLst>
              <a:ext uri="{FF2B5EF4-FFF2-40B4-BE49-F238E27FC236}">
                <a16:creationId xmlns:a16="http://schemas.microsoft.com/office/drawing/2014/main" id="{A371D9E9-4CAE-C51F-0BF0-D81734FD6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2" y="0"/>
            <a:ext cx="7556296" cy="55291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2EAB77-FCCE-C7C8-293D-06BA1188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3" y="5194570"/>
            <a:ext cx="7556296" cy="5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strom, tráva&#10;&#10;Popis byl vytvořen automaticky">
            <a:extLst>
              <a:ext uri="{FF2B5EF4-FFF2-40B4-BE49-F238E27FC236}">
                <a16:creationId xmlns:a16="http://schemas.microsoft.com/office/drawing/2014/main" id="{793D6ADB-66C9-4F80-AAB6-4EF751AAF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1" y="0"/>
            <a:ext cx="76830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tráva, strom, exteriér&#10;&#10;Popis byl vytvořen automaticky">
            <a:extLst>
              <a:ext uri="{FF2B5EF4-FFF2-40B4-BE49-F238E27FC236}">
                <a16:creationId xmlns:a16="http://schemas.microsoft.com/office/drawing/2014/main" id="{82148526-BA29-69F0-9E2E-9BD9E9D8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29" y="0"/>
            <a:ext cx="767114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osoba, exteriér, skupina&#10;&#10;Popis byl vytvořen automaticky">
            <a:extLst>
              <a:ext uri="{FF2B5EF4-FFF2-40B4-BE49-F238E27FC236}">
                <a16:creationId xmlns:a16="http://schemas.microsoft.com/office/drawing/2014/main" id="{7B1C66E8-DEFF-B358-6EC4-FEDE2992D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0" y="0"/>
            <a:ext cx="773984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skupina, pózování, exteriér&#10;&#10;Popis byl vytvořen automaticky">
            <a:extLst>
              <a:ext uri="{FF2B5EF4-FFF2-40B4-BE49-F238E27FC236}">
                <a16:creationId xmlns:a16="http://schemas.microsoft.com/office/drawing/2014/main" id="{C93BADC9-C27B-F4C9-2F4D-C6EDEB74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350744" y="1906852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2017/2018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C622C4-FEBD-4E5A-B773-E12231D12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790313" y="521237"/>
            <a:ext cx="805728" cy="10428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755099" y="521236"/>
            <a:ext cx="805729" cy="10428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E215AB-2F1A-4F0C-8F47-7DCB0C561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16547" y="521236"/>
            <a:ext cx="812404" cy="10428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3687468" y="521236"/>
            <a:ext cx="805729" cy="104280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92C7F5C-3A1C-42B7-A895-3CF1CA48C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4646121" y="521236"/>
            <a:ext cx="812405" cy="104280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70871E0-0734-4494-9948-5B316605AE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5617038" y="520041"/>
            <a:ext cx="812404" cy="104280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B271A860-43F5-4252-9BB8-DA9C3F540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6587954" y="520041"/>
            <a:ext cx="796804" cy="104280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A9BF186F-43D2-46A1-9A22-7CE0A5CAD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r="554"/>
          <a:stretch/>
        </p:blipFill>
        <p:spPr>
          <a:xfrm>
            <a:off x="7530210" y="523199"/>
            <a:ext cx="796805" cy="104400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1385684" y="2329025"/>
            <a:ext cx="805729" cy="104280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343367" y="2329025"/>
            <a:ext cx="812404" cy="1042805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3311561" y="2316847"/>
            <a:ext cx="812404" cy="1042805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 b="1603"/>
          <a:stretch/>
        </p:blipFill>
        <p:spPr>
          <a:xfrm>
            <a:off x="4279755" y="2316847"/>
            <a:ext cx="832414" cy="1044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79DFC617-7E6B-4C44-A981-626E484D5B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" b="57"/>
          <a:stretch/>
        </p:blipFill>
        <p:spPr>
          <a:xfrm>
            <a:off x="5267959" y="2324169"/>
            <a:ext cx="805729" cy="104280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87ED97E6-A219-4CE7-B42C-B595083EA8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497"/>
          <a:stretch/>
        </p:blipFill>
        <p:spPr>
          <a:xfrm>
            <a:off x="793635" y="4170967"/>
            <a:ext cx="796804" cy="1042805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735" y="4163642"/>
            <a:ext cx="805728" cy="1044000"/>
          </a:xfrm>
          <a:prstGeom prst="rect">
            <a:avLst/>
          </a:prstGeom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3791C0C8-AF17-472D-8FBD-B2BDD84256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" b="468"/>
          <a:stretch/>
        </p:blipFill>
        <p:spPr>
          <a:xfrm>
            <a:off x="2702846" y="4163642"/>
            <a:ext cx="812403" cy="1042805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8428143E-FD20-4273-B172-0C9BE17F8B1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" b="467"/>
          <a:stretch/>
        </p:blipFill>
        <p:spPr>
          <a:xfrm>
            <a:off x="3673360" y="4163641"/>
            <a:ext cx="812403" cy="1042806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" b="63"/>
          <a:stretch/>
        </p:blipFill>
        <p:spPr>
          <a:xfrm>
            <a:off x="4644820" y="4159382"/>
            <a:ext cx="812403" cy="1051324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4946434-04A4-42D6-84AB-A07EF6CDBE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1750"/>
          <a:stretch/>
        </p:blipFill>
        <p:spPr>
          <a:xfrm>
            <a:off x="5600543" y="4155123"/>
            <a:ext cx="840811" cy="1051324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18018F47-37FA-4471-B907-14F70FC3EB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r="317"/>
          <a:stretch/>
        </p:blipFill>
        <p:spPr>
          <a:xfrm>
            <a:off x="6578279" y="4147799"/>
            <a:ext cx="811861" cy="1058648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00D8ECE5-D342-4C24-8BC5-71902057E5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 r="799"/>
          <a:stretch/>
        </p:blipFill>
        <p:spPr>
          <a:xfrm>
            <a:off x="7530747" y="4155123"/>
            <a:ext cx="803970" cy="10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ovéPole 26"/>
          <p:cNvSpPr txBox="1"/>
          <p:nvPr/>
        </p:nvSpPr>
        <p:spPr>
          <a:xfrm>
            <a:off x="6704712" y="1872677"/>
            <a:ext cx="18580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9.B</a:t>
            </a: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2021/2022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A243A4-623A-4129-A7E4-878649C37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25353" r="32644" b="18177"/>
          <a:stretch/>
        </p:blipFill>
        <p:spPr>
          <a:xfrm rot="5400000">
            <a:off x="2371668" y="632090"/>
            <a:ext cx="1042805" cy="8057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5A7B00C-9769-4297-83DF-19C22E95A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8459" r="30075" b="19043"/>
          <a:stretch/>
        </p:blipFill>
        <p:spPr>
          <a:xfrm rot="5400000">
            <a:off x="4304037" y="632090"/>
            <a:ext cx="1042805" cy="80572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FD695687-DF76-462D-AFD3-284497EA5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7" t="23030" r="33220" b="23973"/>
          <a:stretch/>
        </p:blipFill>
        <p:spPr>
          <a:xfrm rot="5400000">
            <a:off x="2380169" y="2454636"/>
            <a:ext cx="1042805" cy="805729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AF1B905-80E5-453E-925B-8AC4A779C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t="30681" r="31301" b="15717"/>
          <a:stretch/>
        </p:blipFill>
        <p:spPr>
          <a:xfrm rot="5400000">
            <a:off x="3341190" y="2451298"/>
            <a:ext cx="1042805" cy="812404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B704B5A-31AC-4C0D-985D-A20E548A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2" t="26728" r="29043" b="11275"/>
          <a:stretch/>
        </p:blipFill>
        <p:spPr>
          <a:xfrm rot="5400000">
            <a:off x="4313219" y="2446441"/>
            <a:ext cx="1042805" cy="81240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F7982823-1031-4B1C-8EDC-6F1E0D5EEE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34608" r="36665" b="18990"/>
          <a:stretch/>
        </p:blipFill>
        <p:spPr>
          <a:xfrm rot="5400000">
            <a:off x="5286985" y="2429713"/>
            <a:ext cx="1044000" cy="832414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89BE477D-BE19-44DC-B55E-2B3637A31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2" t="31539" r="36126" b="18428"/>
          <a:stretch/>
        </p:blipFill>
        <p:spPr>
          <a:xfrm rot="5400000">
            <a:off x="3329078" y="4266574"/>
            <a:ext cx="1044000" cy="805728"/>
          </a:xfrm>
          <a:prstGeom prst="rect">
            <a:avLst/>
          </a:prstGeom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C097B2B8-4C5C-4DA5-ACC5-BF1ED7602F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27304" r="34484" b="24598"/>
          <a:stretch/>
        </p:blipFill>
        <p:spPr>
          <a:xfrm rot="5400000">
            <a:off x="5260467" y="4271158"/>
            <a:ext cx="1051324" cy="812403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D80FF0F-CB97-4A1F-8B27-3BE70FBE71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" t="9690" r="11451" b="3071"/>
          <a:stretch/>
        </p:blipFill>
        <p:spPr>
          <a:xfrm rot="5400000">
            <a:off x="158836" y="2044016"/>
            <a:ext cx="2206671" cy="161725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7A41B0A-AFBC-5F3A-FB69-FBC80416A1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13408" r="19685" b="22388"/>
          <a:stretch/>
        </p:blipFill>
        <p:spPr>
          <a:xfrm>
            <a:off x="1519819" y="512357"/>
            <a:ext cx="805728" cy="1042805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D9212B62-D0A3-DCC1-EE8B-86ABAB2BDC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4" t="13358" r="18538" b="28276"/>
          <a:stretch/>
        </p:blipFill>
        <p:spPr>
          <a:xfrm>
            <a:off x="3456391" y="511333"/>
            <a:ext cx="805728" cy="104280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5960D74C-D87A-D725-7EE1-2B5024ABDC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1155" r="23121" b="43301"/>
          <a:stretch/>
        </p:blipFill>
        <p:spPr>
          <a:xfrm>
            <a:off x="5379927" y="507717"/>
            <a:ext cx="805728" cy="1042805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21D900E-5DE9-01EF-5E17-FC3CDA60EDE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10556" r="27481" b="38499"/>
          <a:stretch/>
        </p:blipFill>
        <p:spPr>
          <a:xfrm>
            <a:off x="6343601" y="507717"/>
            <a:ext cx="805728" cy="1042805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3B26BD1A-8C2E-4BA2-0573-5C58110B27A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1" t="7096" r="23319" b="36458"/>
          <a:stretch/>
        </p:blipFill>
        <p:spPr>
          <a:xfrm>
            <a:off x="1476988" y="4172520"/>
            <a:ext cx="805728" cy="1042805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CEB288B-3A99-7382-285B-53410B9363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3" t="13044" r="32014" b="36146"/>
          <a:stretch/>
        </p:blipFill>
        <p:spPr>
          <a:xfrm>
            <a:off x="2490207" y="4147438"/>
            <a:ext cx="805728" cy="1042805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60A45397-8010-A5F1-8DD4-5D0391859E4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7" t="15557" r="27090" b="31330"/>
          <a:stretch/>
        </p:blipFill>
        <p:spPr>
          <a:xfrm>
            <a:off x="4422576" y="4147437"/>
            <a:ext cx="805728" cy="1042805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A1B7D6CE-83AD-9A1D-B755-14FBD86FAB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t="14962" r="24425" b="31717"/>
          <a:stretch/>
        </p:blipFill>
        <p:spPr>
          <a:xfrm>
            <a:off x="6393146" y="4147436"/>
            <a:ext cx="805728" cy="104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9.B</a:t>
            </a:r>
            <a:endParaRPr lang="cs-CZ" sz="199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2 0 1 3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2 0 2 2</a:t>
            </a:r>
          </a:p>
        </p:txBody>
      </p:sp>
    </p:spTree>
    <p:extLst>
      <p:ext uri="{BB962C8B-B14F-4D97-AF65-F5344CB8AC3E}">
        <p14:creationId xmlns:p14="http://schemas.microsoft.com/office/powerpoint/2010/main" val="19713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soba, interiér, patro&#10;&#10;Popis byl vytvořen automaticky">
            <a:extLst>
              <a:ext uri="{FF2B5EF4-FFF2-40B4-BE49-F238E27FC236}">
                <a16:creationId xmlns:a16="http://schemas.microsoft.com/office/drawing/2014/main" id="{4C3A7C5A-D99F-7BA3-43AD-3FE87EAD5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5" y="0"/>
            <a:ext cx="84797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strom, osoba, tráva&#10;&#10;Popis byl vytvořen automaticky">
            <a:extLst>
              <a:ext uri="{FF2B5EF4-FFF2-40B4-BE49-F238E27FC236}">
                <a16:creationId xmlns:a16="http://schemas.microsoft.com/office/drawing/2014/main" id="{4C793248-488E-18D1-D455-F0E8CB5C1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5" y="0"/>
            <a:ext cx="77364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tráva, strom, exteriér&#10;&#10;Popis byl vytvořen automaticky">
            <a:extLst>
              <a:ext uri="{FF2B5EF4-FFF2-40B4-BE49-F238E27FC236}">
                <a16:creationId xmlns:a16="http://schemas.microsoft.com/office/drawing/2014/main" id="{6F053EA8-3782-F85B-E0A1-04CA161AC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0" y="0"/>
            <a:ext cx="76898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interiér&#10;&#10;Popis byl vytvořen automaticky">
            <a:extLst>
              <a:ext uri="{FF2B5EF4-FFF2-40B4-BE49-F238E27FC236}">
                <a16:creationId xmlns:a16="http://schemas.microsoft.com/office/drawing/2014/main" id="{FAF4CDE0-10D0-F6C2-FB49-16A8AD0A5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soba, strom, exteriér&#10;&#10;Popis byl vytvořen automaticky">
            <a:extLst>
              <a:ext uri="{FF2B5EF4-FFF2-40B4-BE49-F238E27FC236}">
                <a16:creationId xmlns:a16="http://schemas.microsoft.com/office/drawing/2014/main" id="{A371D9E9-4CAE-C51F-0BF0-D81734FD6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2" y="0"/>
            <a:ext cx="7556296" cy="55291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2EAB77-FCCE-C7C8-293D-06BA1188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3" y="5194570"/>
            <a:ext cx="7556296" cy="53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68</Words>
  <Application>Microsoft Office PowerPoint</Application>
  <PresentationFormat>Předvádění na obrazovce (16:10)</PresentationFormat>
  <Paragraphs>24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Knížák</dc:creator>
  <cp:lastModifiedBy>Knížák Pavel, Ing. et Mgr.</cp:lastModifiedBy>
  <cp:revision>33</cp:revision>
  <dcterms:created xsi:type="dcterms:W3CDTF">2019-06-27T04:10:02Z</dcterms:created>
  <dcterms:modified xsi:type="dcterms:W3CDTF">2022-06-30T06:22:57Z</dcterms:modified>
</cp:coreProperties>
</file>