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8" r:id="rId3"/>
    <p:sldId id="371" r:id="rId4"/>
    <p:sldId id="261" r:id="rId5"/>
    <p:sldId id="262" r:id="rId6"/>
    <p:sldId id="375" r:id="rId7"/>
    <p:sldId id="360" r:id="rId8"/>
    <p:sldId id="260" r:id="rId9"/>
    <p:sldId id="373" r:id="rId10"/>
    <p:sldId id="461" r:id="rId11"/>
    <p:sldId id="374" r:id="rId12"/>
    <p:sldId id="379" r:id="rId13"/>
    <p:sldId id="555" r:id="rId14"/>
    <p:sldId id="636" r:id="rId15"/>
    <p:sldId id="639" r:id="rId16"/>
    <p:sldId id="637" r:id="rId17"/>
    <p:sldId id="640" r:id="rId18"/>
    <p:sldId id="638" r:id="rId19"/>
    <p:sldId id="641" r:id="rId20"/>
    <p:sldId id="642" r:id="rId21"/>
    <p:sldId id="643" r:id="rId22"/>
    <p:sldId id="273" r:id="rId23"/>
    <p:sldId id="644" r:id="rId24"/>
  </p:sldIdLst>
  <p:sldSz cx="9144000" cy="5715000" type="screen16x10"/>
  <p:notesSz cx="6858000" cy="9144000"/>
  <p:defaultTextStyle>
    <a:defPPr>
      <a:defRPr lang="cs-CZ"/>
    </a:defPPr>
    <a:lvl1pPr marL="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7" autoAdjust="0"/>
    <p:restoredTop sz="94660"/>
  </p:normalViewPr>
  <p:slideViewPr>
    <p:cSldViewPr snapToGrid="0">
      <p:cViewPr varScale="1">
        <p:scale>
          <a:sx n="136" d="100"/>
          <a:sy n="136" d="100"/>
        </p:scale>
        <p:origin x="765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7388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2542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3810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6520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1264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473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609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2894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650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1408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00D34-9A1B-4884-BCD2-518C39221EB4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3239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F00D34-9A1B-4884-BCD2-518C39221EB4}" type="datetimeFigureOut">
              <a:rPr lang="cs-CZ" smtClean="0"/>
              <a:t>02.07.2024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6E40D-2A94-4E31-A595-2AC5C205F47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2985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18" Type="http://schemas.openxmlformats.org/officeDocument/2006/relationships/image" Target="../media/image40.jpeg"/><Relationship Id="rId26" Type="http://schemas.openxmlformats.org/officeDocument/2006/relationships/image" Target="../media/image48.jpeg"/><Relationship Id="rId3" Type="http://schemas.openxmlformats.org/officeDocument/2006/relationships/image" Target="../media/image25.jpeg"/><Relationship Id="rId21" Type="http://schemas.openxmlformats.org/officeDocument/2006/relationships/image" Target="../media/image43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17" Type="http://schemas.openxmlformats.org/officeDocument/2006/relationships/image" Target="../media/image39.jpeg"/><Relationship Id="rId25" Type="http://schemas.openxmlformats.org/officeDocument/2006/relationships/image" Target="../media/image47.jpeg"/><Relationship Id="rId2" Type="http://schemas.openxmlformats.org/officeDocument/2006/relationships/image" Target="../media/image24.jpeg"/><Relationship Id="rId16" Type="http://schemas.openxmlformats.org/officeDocument/2006/relationships/image" Target="../media/image38.jpeg"/><Relationship Id="rId20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24" Type="http://schemas.openxmlformats.org/officeDocument/2006/relationships/image" Target="../media/image46.jpeg"/><Relationship Id="rId5" Type="http://schemas.openxmlformats.org/officeDocument/2006/relationships/image" Target="../media/image27.jpeg"/><Relationship Id="rId15" Type="http://schemas.openxmlformats.org/officeDocument/2006/relationships/image" Target="../media/image37.jpeg"/><Relationship Id="rId23" Type="http://schemas.openxmlformats.org/officeDocument/2006/relationships/image" Target="../media/image45.jpeg"/><Relationship Id="rId10" Type="http://schemas.openxmlformats.org/officeDocument/2006/relationships/image" Target="../media/image32.jpeg"/><Relationship Id="rId19" Type="http://schemas.openxmlformats.org/officeDocument/2006/relationships/image" Target="../media/image41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Relationship Id="rId22" Type="http://schemas.openxmlformats.org/officeDocument/2006/relationships/image" Target="../media/image44.jpeg"/><Relationship Id="rId27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13" Type="http://schemas.openxmlformats.org/officeDocument/2006/relationships/image" Target="../media/image61.jpeg"/><Relationship Id="rId18" Type="http://schemas.openxmlformats.org/officeDocument/2006/relationships/image" Target="../media/image66.jpeg"/><Relationship Id="rId3" Type="http://schemas.openxmlformats.org/officeDocument/2006/relationships/image" Target="../media/image51.jpeg"/><Relationship Id="rId21" Type="http://schemas.openxmlformats.org/officeDocument/2006/relationships/image" Target="../media/image69.jpeg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17" Type="http://schemas.openxmlformats.org/officeDocument/2006/relationships/image" Target="../media/image65.jpeg"/><Relationship Id="rId25" Type="http://schemas.openxmlformats.org/officeDocument/2006/relationships/image" Target="../media/image73.jpeg"/><Relationship Id="rId2" Type="http://schemas.openxmlformats.org/officeDocument/2006/relationships/image" Target="../media/image50.jpeg"/><Relationship Id="rId16" Type="http://schemas.openxmlformats.org/officeDocument/2006/relationships/image" Target="../media/image64.jpeg"/><Relationship Id="rId20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11" Type="http://schemas.openxmlformats.org/officeDocument/2006/relationships/image" Target="../media/image59.jpeg"/><Relationship Id="rId24" Type="http://schemas.openxmlformats.org/officeDocument/2006/relationships/image" Target="../media/image72.jpeg"/><Relationship Id="rId5" Type="http://schemas.openxmlformats.org/officeDocument/2006/relationships/image" Target="../media/image53.jpeg"/><Relationship Id="rId15" Type="http://schemas.openxmlformats.org/officeDocument/2006/relationships/image" Target="../media/image63.jpeg"/><Relationship Id="rId23" Type="http://schemas.openxmlformats.org/officeDocument/2006/relationships/image" Target="../media/image71.jpeg"/><Relationship Id="rId10" Type="http://schemas.openxmlformats.org/officeDocument/2006/relationships/image" Target="../media/image58.jpeg"/><Relationship Id="rId19" Type="http://schemas.openxmlformats.org/officeDocument/2006/relationships/image" Target="../media/image67.jpeg"/><Relationship Id="rId4" Type="http://schemas.openxmlformats.org/officeDocument/2006/relationships/image" Target="../media/image52.jpeg"/><Relationship Id="rId9" Type="http://schemas.openxmlformats.org/officeDocument/2006/relationships/image" Target="../media/image57.jpeg"/><Relationship Id="rId14" Type="http://schemas.openxmlformats.org/officeDocument/2006/relationships/image" Target="../media/image62.jpeg"/><Relationship Id="rId22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-6627" y="1286784"/>
            <a:ext cx="9144000" cy="31547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99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9.C</a:t>
            </a:r>
          </a:p>
        </p:txBody>
      </p:sp>
      <p:sp>
        <p:nvSpPr>
          <p:cNvPr id="29" name="Obdélník 28"/>
          <p:cNvSpPr/>
          <p:nvPr/>
        </p:nvSpPr>
        <p:spPr>
          <a:xfrm>
            <a:off x="0" y="0"/>
            <a:ext cx="91440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accent6">
                      <a:lumMod val="60000"/>
                      <a:lumOff val="40000"/>
                    </a:schemeClr>
                  </a:outerShdw>
                </a:effectLst>
              </a:rPr>
              <a:t>2 0 1 5</a:t>
            </a:r>
          </a:p>
        </p:txBody>
      </p:sp>
      <p:sp>
        <p:nvSpPr>
          <p:cNvPr id="30" name="Obdélník 29"/>
          <p:cNvSpPr/>
          <p:nvPr/>
        </p:nvSpPr>
        <p:spPr>
          <a:xfrm>
            <a:off x="-6627" y="3852949"/>
            <a:ext cx="91440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11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2">
                      <a:lumMod val="60000"/>
                      <a:lumOff val="40000"/>
                    </a:schemeClr>
                  </a:outerShdw>
                </a:effectLst>
              </a:rPr>
              <a:t>2 0 2 4</a:t>
            </a:r>
          </a:p>
        </p:txBody>
      </p:sp>
    </p:spTree>
    <p:extLst>
      <p:ext uri="{BB962C8B-B14F-4D97-AF65-F5344CB8AC3E}">
        <p14:creationId xmlns:p14="http://schemas.microsoft.com/office/powerpoint/2010/main" val="4291214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34E82CD-B7EE-3DBB-99BE-E2D59732A0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361" y="11949"/>
            <a:ext cx="7727276" cy="5691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00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07223179-C599-AE51-F8F4-66DEBAFE0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710" y="17393"/>
            <a:ext cx="8458580" cy="568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77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968D3EF-A09D-3FAA-4A43-D4372763C5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0" y="0"/>
            <a:ext cx="85725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12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968D3EF-A09D-3FAA-4A43-D4372763C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" y="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968D3EF-A09D-3FAA-4A43-D4372763C5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292957" cy="571500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3FB973FE-2338-2867-375E-134B91F019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1043" y="1"/>
            <a:ext cx="4292957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8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968D3EF-A09D-3FAA-4A43-D4372763C5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4292957" cy="5714999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3FB973FE-2338-2867-375E-134B91F019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1043" y="1"/>
            <a:ext cx="4292956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822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968D3EF-A09D-3FAA-4A43-D4372763C5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5521" y="0"/>
            <a:ext cx="429295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83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968D3EF-A09D-3FAA-4A43-D4372763C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85" y="281748"/>
            <a:ext cx="9158833" cy="515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8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968D3EF-A09D-3FAA-4A43-D4372763C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" y="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16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968D3EF-A09D-3FAA-4A43-D4372763C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" y="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00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9915A7B-717C-B565-F1F4-A285C8609A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8863" y="5088"/>
            <a:ext cx="7726273" cy="5704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0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prism isContent="1"/>
      </p:transition>
    </mc:Choice>
    <mc:Fallback xmlns="">
      <p:transition spd="slow" advClick="0" advTm="1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968D3EF-A09D-3FAA-4A43-D4372763C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" y="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9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C968D3EF-A09D-3FAA-4A43-D4372763C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0" y="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1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ovéPole 33">
            <a:extLst>
              <a:ext uri="{FF2B5EF4-FFF2-40B4-BE49-F238E27FC236}">
                <a16:creationId xmlns:a16="http://schemas.microsoft.com/office/drawing/2014/main" id="{10219AF5-43E5-C6FD-2D48-42373BC67209}"/>
              </a:ext>
            </a:extLst>
          </p:cNvPr>
          <p:cNvSpPr txBox="1"/>
          <p:nvPr/>
        </p:nvSpPr>
        <p:spPr>
          <a:xfrm>
            <a:off x="3451910" y="1128830"/>
            <a:ext cx="185809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3.C</a:t>
            </a:r>
          </a:p>
          <a:p>
            <a:pPr algn="ctr"/>
            <a:endParaRPr lang="cs-CZ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cs-CZ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2017/2018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E6FF93C-C6EA-446E-A4A7-7779256449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196" y="364393"/>
            <a:ext cx="805726" cy="104399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82DA6CB-597A-49C9-B417-87368573E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982" y="364393"/>
            <a:ext cx="805726" cy="104399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967CB40-D33F-456C-AFBC-86EDA62C05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5768" y="364393"/>
            <a:ext cx="805726" cy="1043997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17F0583-2895-49A6-92A3-8D7314284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0554" y="364393"/>
            <a:ext cx="805726" cy="1043997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EE236E1-342D-497D-91C2-E31BA0028D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5340" y="364393"/>
            <a:ext cx="805726" cy="1043997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2E14B95-74F6-418B-BD07-F58CE7545D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0126" y="364393"/>
            <a:ext cx="805726" cy="1043997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DE72617-5DA5-4DDD-AD6E-D27E83C86E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912" y="364393"/>
            <a:ext cx="805726" cy="1043997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6C4EED18-D32D-4DA5-8351-2737F15A50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6361" y="364393"/>
            <a:ext cx="805726" cy="1043997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92C39BB0-0008-4047-BF0C-CFD134E281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7810" y="364393"/>
            <a:ext cx="805726" cy="1043997"/>
          </a:xfrm>
          <a:prstGeom prst="rect">
            <a:avLst/>
          </a:prstGeom>
        </p:spPr>
      </p:pic>
      <p:pic>
        <p:nvPicPr>
          <p:cNvPr id="59" name="Obrázek 58">
            <a:extLst>
              <a:ext uri="{FF2B5EF4-FFF2-40B4-BE49-F238E27FC236}">
                <a16:creationId xmlns:a16="http://schemas.microsoft.com/office/drawing/2014/main" id="{84513A8E-F470-45A5-B3DB-61452B306A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195" y="4291232"/>
            <a:ext cx="805726" cy="1043997"/>
          </a:xfrm>
          <a:prstGeom prst="rect">
            <a:avLst/>
          </a:prstGeom>
        </p:spPr>
      </p:pic>
      <p:pic>
        <p:nvPicPr>
          <p:cNvPr id="61" name="Obrázek 60">
            <a:extLst>
              <a:ext uri="{FF2B5EF4-FFF2-40B4-BE49-F238E27FC236}">
                <a16:creationId xmlns:a16="http://schemas.microsoft.com/office/drawing/2014/main" id="{EBC2126F-5101-4F96-8942-8E40834B00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981" y="4291232"/>
            <a:ext cx="805726" cy="1043997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F13EE692-DED2-4FB6-9931-361D4D0E963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5767" y="4291232"/>
            <a:ext cx="805726" cy="1043997"/>
          </a:xfrm>
          <a:prstGeom prst="rect">
            <a:avLst/>
          </a:prstGeom>
        </p:spPr>
      </p:pic>
      <p:pic>
        <p:nvPicPr>
          <p:cNvPr id="65" name="Obrázek 64">
            <a:extLst>
              <a:ext uri="{FF2B5EF4-FFF2-40B4-BE49-F238E27FC236}">
                <a16:creationId xmlns:a16="http://schemas.microsoft.com/office/drawing/2014/main" id="{BAF2CC21-6D52-40E1-9004-90E84EA9F55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0554" y="4291232"/>
            <a:ext cx="805726" cy="1043997"/>
          </a:xfrm>
          <a:prstGeom prst="rect">
            <a:avLst/>
          </a:prstGeom>
        </p:spPr>
      </p:pic>
      <p:pic>
        <p:nvPicPr>
          <p:cNvPr id="67" name="Obrázek 66">
            <a:extLst>
              <a:ext uri="{FF2B5EF4-FFF2-40B4-BE49-F238E27FC236}">
                <a16:creationId xmlns:a16="http://schemas.microsoft.com/office/drawing/2014/main" id="{446CFE43-ACE2-4C5D-A2CC-3F27CF8F1DA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5339" y="4291234"/>
            <a:ext cx="805726" cy="1043997"/>
          </a:xfrm>
          <a:prstGeom prst="rect">
            <a:avLst/>
          </a:prstGeom>
        </p:spPr>
      </p:pic>
      <p:pic>
        <p:nvPicPr>
          <p:cNvPr id="69" name="Obrázek 68">
            <a:extLst>
              <a:ext uri="{FF2B5EF4-FFF2-40B4-BE49-F238E27FC236}">
                <a16:creationId xmlns:a16="http://schemas.microsoft.com/office/drawing/2014/main" id="{74F9BCED-F19E-4C19-9B74-1BE1135E39E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0125" y="4291234"/>
            <a:ext cx="805726" cy="1043997"/>
          </a:xfrm>
          <a:prstGeom prst="rect">
            <a:avLst/>
          </a:prstGeom>
        </p:spPr>
      </p:pic>
      <p:pic>
        <p:nvPicPr>
          <p:cNvPr id="71" name="Obrázek 70">
            <a:extLst>
              <a:ext uri="{FF2B5EF4-FFF2-40B4-BE49-F238E27FC236}">
                <a16:creationId xmlns:a16="http://schemas.microsoft.com/office/drawing/2014/main" id="{136E13CB-C4D3-4524-A7A4-1469098740A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911" y="4291234"/>
            <a:ext cx="805726" cy="1043997"/>
          </a:xfrm>
          <a:prstGeom prst="rect">
            <a:avLst/>
          </a:prstGeom>
        </p:spPr>
      </p:pic>
      <p:pic>
        <p:nvPicPr>
          <p:cNvPr id="73" name="Obrázek 72">
            <a:extLst>
              <a:ext uri="{FF2B5EF4-FFF2-40B4-BE49-F238E27FC236}">
                <a16:creationId xmlns:a16="http://schemas.microsoft.com/office/drawing/2014/main" id="{4D0EE504-1D26-476C-B6B8-28D6A4CBB2E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6361" y="4291234"/>
            <a:ext cx="805726" cy="1043997"/>
          </a:xfrm>
          <a:prstGeom prst="rect">
            <a:avLst/>
          </a:prstGeom>
        </p:spPr>
      </p:pic>
      <p:pic>
        <p:nvPicPr>
          <p:cNvPr id="75" name="Obrázek 74">
            <a:extLst>
              <a:ext uri="{FF2B5EF4-FFF2-40B4-BE49-F238E27FC236}">
                <a16:creationId xmlns:a16="http://schemas.microsoft.com/office/drawing/2014/main" id="{6CAAD179-66F1-4055-97A4-CC66C50B6BF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7810" y="4291234"/>
            <a:ext cx="805726" cy="1043997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8D816E6-6D9B-13F1-01C7-D3D96D676A7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401" y="2419967"/>
            <a:ext cx="805726" cy="10439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18AE790-1AF8-D28E-9C18-198B72FFAEB4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9187" y="2419967"/>
            <a:ext cx="805726" cy="104399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114C7FF-3443-4732-6E22-C37FC3580E7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53973" y="2419967"/>
            <a:ext cx="805726" cy="104399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663218B-65B6-4539-8CE3-1E5B1F379F4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8759" y="2419967"/>
            <a:ext cx="805726" cy="104399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D8CA1DF-450A-CF92-2755-2A082E0E5C6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3545" y="2419967"/>
            <a:ext cx="805726" cy="1043996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B93E28A-0F73-B7F2-6899-AC662773E102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8331" y="2419967"/>
            <a:ext cx="805726" cy="104399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260EB1A-96BC-8BC7-4AAA-85CA9B9CBDF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3117" y="2419967"/>
            <a:ext cx="805726" cy="1043996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982A485-0890-A9D9-E247-BE0266748CC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4566" y="2419967"/>
            <a:ext cx="805726" cy="104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3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:cover/>
      </p:transition>
    </mc:Choice>
    <mc:Fallback xmlns="">
      <p:transition spd="slow" advClick="0" advTm="15000">
        <p:cover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ovéPole 33">
            <a:extLst>
              <a:ext uri="{FF2B5EF4-FFF2-40B4-BE49-F238E27FC236}">
                <a16:creationId xmlns:a16="http://schemas.microsoft.com/office/drawing/2014/main" id="{10219AF5-43E5-C6FD-2D48-42373BC67209}"/>
              </a:ext>
            </a:extLst>
          </p:cNvPr>
          <p:cNvSpPr txBox="1"/>
          <p:nvPr/>
        </p:nvSpPr>
        <p:spPr>
          <a:xfrm>
            <a:off x="3451910" y="1128830"/>
            <a:ext cx="1858091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8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9.C</a:t>
            </a:r>
          </a:p>
          <a:p>
            <a:pPr algn="ctr"/>
            <a:endParaRPr lang="cs-CZ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cs-CZ" sz="2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2023/2024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E6FF93C-C6EA-446E-A4A7-7779256449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196" y="368425"/>
            <a:ext cx="805726" cy="103593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82DA6CB-597A-49C9-B417-87368573E9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982" y="368425"/>
            <a:ext cx="805726" cy="103593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967CB40-D33F-456C-AFBC-86EDA62C05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5768" y="368425"/>
            <a:ext cx="805726" cy="1035933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417F0583-2895-49A6-92A3-8D7314284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0554" y="368425"/>
            <a:ext cx="805726" cy="1035933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EE236E1-342D-497D-91C2-E31BA0028D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5340" y="368425"/>
            <a:ext cx="805726" cy="1035933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42E14B95-74F6-418B-BD07-F58CE7545D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0126" y="368425"/>
            <a:ext cx="805726" cy="1035933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2DE72617-5DA5-4DDD-AD6E-D27E83C86E9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912" y="368425"/>
            <a:ext cx="805726" cy="1035933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6C4EED18-D32D-4DA5-8351-2737F15A50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6361" y="368425"/>
            <a:ext cx="805726" cy="1035933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92C39BB0-0008-4047-BF0C-CFD134E281F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7810" y="368425"/>
            <a:ext cx="805726" cy="1035933"/>
          </a:xfrm>
          <a:prstGeom prst="rect">
            <a:avLst/>
          </a:prstGeom>
        </p:spPr>
      </p:pic>
      <p:pic>
        <p:nvPicPr>
          <p:cNvPr id="59" name="Obrázek 58">
            <a:extLst>
              <a:ext uri="{FF2B5EF4-FFF2-40B4-BE49-F238E27FC236}">
                <a16:creationId xmlns:a16="http://schemas.microsoft.com/office/drawing/2014/main" id="{84513A8E-F470-45A5-B3DB-61452B306AD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6195" y="4295264"/>
            <a:ext cx="805726" cy="1035933"/>
          </a:xfrm>
          <a:prstGeom prst="rect">
            <a:avLst/>
          </a:prstGeom>
        </p:spPr>
      </p:pic>
      <p:pic>
        <p:nvPicPr>
          <p:cNvPr id="61" name="Obrázek 60">
            <a:extLst>
              <a:ext uri="{FF2B5EF4-FFF2-40B4-BE49-F238E27FC236}">
                <a16:creationId xmlns:a16="http://schemas.microsoft.com/office/drawing/2014/main" id="{EBC2126F-5101-4F96-8942-8E40834B00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0981" y="4295264"/>
            <a:ext cx="805726" cy="1035933"/>
          </a:xfrm>
          <a:prstGeom prst="rect">
            <a:avLst/>
          </a:prstGeom>
        </p:spPr>
      </p:pic>
      <p:pic>
        <p:nvPicPr>
          <p:cNvPr id="63" name="Obrázek 62">
            <a:extLst>
              <a:ext uri="{FF2B5EF4-FFF2-40B4-BE49-F238E27FC236}">
                <a16:creationId xmlns:a16="http://schemas.microsoft.com/office/drawing/2014/main" id="{F13EE692-DED2-4FB6-9931-361D4D0E963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5767" y="4295264"/>
            <a:ext cx="805726" cy="1035933"/>
          </a:xfrm>
          <a:prstGeom prst="rect">
            <a:avLst/>
          </a:prstGeom>
        </p:spPr>
      </p:pic>
      <p:pic>
        <p:nvPicPr>
          <p:cNvPr id="65" name="Obrázek 64">
            <a:extLst>
              <a:ext uri="{FF2B5EF4-FFF2-40B4-BE49-F238E27FC236}">
                <a16:creationId xmlns:a16="http://schemas.microsoft.com/office/drawing/2014/main" id="{BAF2CC21-6D52-40E1-9004-90E84EA9F55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0554" y="4295264"/>
            <a:ext cx="805726" cy="1035933"/>
          </a:xfrm>
          <a:prstGeom prst="rect">
            <a:avLst/>
          </a:prstGeom>
        </p:spPr>
      </p:pic>
      <p:pic>
        <p:nvPicPr>
          <p:cNvPr id="67" name="Obrázek 66">
            <a:extLst>
              <a:ext uri="{FF2B5EF4-FFF2-40B4-BE49-F238E27FC236}">
                <a16:creationId xmlns:a16="http://schemas.microsoft.com/office/drawing/2014/main" id="{446CFE43-ACE2-4C5D-A2CC-3F27CF8F1DA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5339" y="4295266"/>
            <a:ext cx="805726" cy="1035933"/>
          </a:xfrm>
          <a:prstGeom prst="rect">
            <a:avLst/>
          </a:prstGeom>
        </p:spPr>
      </p:pic>
      <p:pic>
        <p:nvPicPr>
          <p:cNvPr id="69" name="Obrázek 68">
            <a:extLst>
              <a:ext uri="{FF2B5EF4-FFF2-40B4-BE49-F238E27FC236}">
                <a16:creationId xmlns:a16="http://schemas.microsoft.com/office/drawing/2014/main" id="{74F9BCED-F19E-4C19-9B74-1BE1135E39E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0125" y="4295266"/>
            <a:ext cx="805726" cy="1035933"/>
          </a:xfrm>
          <a:prstGeom prst="rect">
            <a:avLst/>
          </a:prstGeom>
        </p:spPr>
      </p:pic>
      <p:pic>
        <p:nvPicPr>
          <p:cNvPr id="71" name="Obrázek 70">
            <a:extLst>
              <a:ext uri="{FF2B5EF4-FFF2-40B4-BE49-F238E27FC236}">
                <a16:creationId xmlns:a16="http://schemas.microsoft.com/office/drawing/2014/main" id="{136E13CB-C4D3-4524-A7A4-1469098740A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911" y="4295266"/>
            <a:ext cx="805726" cy="1035933"/>
          </a:xfrm>
          <a:prstGeom prst="rect">
            <a:avLst/>
          </a:prstGeom>
        </p:spPr>
      </p:pic>
      <p:pic>
        <p:nvPicPr>
          <p:cNvPr id="73" name="Obrázek 72">
            <a:extLst>
              <a:ext uri="{FF2B5EF4-FFF2-40B4-BE49-F238E27FC236}">
                <a16:creationId xmlns:a16="http://schemas.microsoft.com/office/drawing/2014/main" id="{4D0EE504-1D26-476C-B6B8-28D6A4CBB2E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6361" y="4295266"/>
            <a:ext cx="805726" cy="1035933"/>
          </a:xfrm>
          <a:prstGeom prst="rect">
            <a:avLst/>
          </a:prstGeom>
        </p:spPr>
      </p:pic>
      <p:pic>
        <p:nvPicPr>
          <p:cNvPr id="75" name="Obrázek 74">
            <a:extLst>
              <a:ext uri="{FF2B5EF4-FFF2-40B4-BE49-F238E27FC236}">
                <a16:creationId xmlns:a16="http://schemas.microsoft.com/office/drawing/2014/main" id="{6CAAD179-66F1-4055-97A4-CC66C50B6BF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7810" y="4295266"/>
            <a:ext cx="805726" cy="103593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3663218B-65B6-4539-8CE3-1E5B1F379F4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70554" y="2421437"/>
            <a:ext cx="805726" cy="1035933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D8CA1DF-450A-CF92-2755-2A082E0E5C6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5340" y="2421437"/>
            <a:ext cx="805726" cy="103593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DB93E28A-0F73-B7F2-6899-AC662773E10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00126" y="2421437"/>
            <a:ext cx="805726" cy="1035933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3260EB1A-96BC-8BC7-4AAA-85CA9B9CBDF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64912" y="2421437"/>
            <a:ext cx="805726" cy="1035933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4982A485-0890-A9D9-E247-BE0266748CC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6361" y="2421437"/>
            <a:ext cx="805726" cy="1035933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66C56A22-04AD-8C54-71EF-D9A950A16C0D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76" t="6445" r="18393" b="39424"/>
          <a:stretch/>
        </p:blipFill>
        <p:spPr>
          <a:xfrm flipH="1">
            <a:off x="786573" y="1587044"/>
            <a:ext cx="1861509" cy="247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4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:cover/>
      </p:transition>
    </mc:Choice>
    <mc:Fallback xmlns="">
      <p:transition spd="slow" advClick="0" advTm="15000">
        <p:cover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E3A90E1-64DF-2D96-F71E-C547272811B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351" y="15662"/>
            <a:ext cx="7687298" cy="568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77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>
        <p14:prism isContent="1"/>
      </p:transition>
    </mc:Choice>
    <mc:Fallback xmlns="">
      <p:transition spd="slow" advClick="0" advTm="1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A28C5D5-F5BA-FCBA-D8A9-A195716BB6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391" y="8040"/>
            <a:ext cx="7655218" cy="569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3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1730B46A-A956-840C-F8F5-835F354A15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" b="50"/>
          <a:stretch/>
        </p:blipFill>
        <p:spPr>
          <a:xfrm>
            <a:off x="739491" y="0"/>
            <a:ext cx="766501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4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108DC67F-C3F2-46D9-1B69-C500113127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434" y="0"/>
            <a:ext cx="7805132" cy="5715000"/>
          </a:xfrm>
          <a:prstGeom prst="rect">
            <a:avLst/>
          </a:prstGeom>
        </p:spPr>
      </p:pic>
      <p:pic>
        <p:nvPicPr>
          <p:cNvPr id="4" name="Obrázek 3" descr="Obsah obrázku oblečení, osoba, boty, zeď&#10;&#10;Popis byl vytvořen automaticky">
            <a:extLst>
              <a:ext uri="{FF2B5EF4-FFF2-40B4-BE49-F238E27FC236}">
                <a16:creationId xmlns:a16="http://schemas.microsoft.com/office/drawing/2014/main" id="{F071B8ED-5210-2689-A2FA-F59864B542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34" y="0"/>
            <a:ext cx="7805133" cy="520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8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6674CEB-8CAC-3D20-0031-503BA48BF4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7357" y="0"/>
            <a:ext cx="766928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61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A708917-81C9-41EA-6FB2-B3F09538B2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534" y="12850"/>
            <a:ext cx="7666932" cy="568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34E82CD-B7EE-3DBB-99BE-E2D59732A0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160" y="23012"/>
            <a:ext cx="7739679" cy="566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85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Click="0" advTm="15000">
        <p14:prism/>
      </p:transition>
    </mc:Choice>
    <mc:Fallback xmlns="">
      <p:transition spd="slow" advClick="0" advTm="15000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930</TotalTime>
  <Words>19</Words>
  <Application>Microsoft Office PowerPoint</Application>
  <PresentationFormat>Předvádění na obrazovce (16:10)</PresentationFormat>
  <Paragraphs>9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Pavel Knížák</dc:creator>
  <cp:lastModifiedBy>Knížák Pavel, Ing. et Mgr.</cp:lastModifiedBy>
  <cp:revision>34</cp:revision>
  <dcterms:created xsi:type="dcterms:W3CDTF">2019-06-27T04:10:02Z</dcterms:created>
  <dcterms:modified xsi:type="dcterms:W3CDTF">2024-07-02T20:20:26Z</dcterms:modified>
</cp:coreProperties>
</file>