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6" r:id="rId9"/>
    <p:sldId id="267" r:id="rId10"/>
    <p:sldId id="272" r:id="rId11"/>
    <p:sldId id="268" r:id="rId12"/>
    <p:sldId id="269" r:id="rId13"/>
    <p:sldId id="270" r:id="rId14"/>
    <p:sldId id="271" r:id="rId15"/>
    <p:sldId id="273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577F"/>
    <a:srgbClr val="0404A8"/>
    <a:srgbClr val="0606F0"/>
    <a:srgbClr val="255AD1"/>
    <a:srgbClr val="00103E"/>
    <a:srgbClr val="CC8850"/>
    <a:srgbClr val="AF6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61603-F806-422D-9083-B2219E168070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A45E-696A-4DC6-8ABF-424AA8E783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013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A45E-696A-4DC6-8ABF-424AA8E7832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49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99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62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87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13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730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49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787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46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84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30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36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6F7BB-8B75-4187-849B-1D14CBA55C04}" type="datetimeFigureOut">
              <a:rPr lang="cs-CZ" smtClean="0"/>
              <a:t>17.11.2016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29519-00EB-421F-B9CE-2AAA9F12DF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36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15616" y="3573016"/>
            <a:ext cx="6611974" cy="938535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dirty="0" smtClean="0">
                <a:latin typeface="Comic Sans MS" pitchFamily="66" charset="0"/>
              </a:rPr>
              <a:t>MARIÁNSKÉ LÁZNĚ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07821" y="980922"/>
            <a:ext cx="1728358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Comic Sans MS" pitchFamily="66" charset="0"/>
              </a:rPr>
              <a:t>Moje město</a:t>
            </a:r>
            <a:endParaRPr lang="cs-CZ" sz="2200" dirty="0">
              <a:latin typeface="Comic Sans MS" pitchFamily="66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23550" y="5013176"/>
            <a:ext cx="77617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Comic Sans MS" pitchFamily="66" charset="0"/>
              </a:rPr>
              <a:t>2. díl</a:t>
            </a:r>
            <a:endParaRPr lang="cs-CZ" sz="2000" dirty="0">
              <a:latin typeface="Comic Sans MS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87824" y="5733256"/>
            <a:ext cx="304762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Comic Sans MS" pitchFamily="66" charset="0"/>
              </a:rPr>
              <a:t>LÁZEŇSKÉ MĚSTO</a:t>
            </a:r>
            <a:endParaRPr 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5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7577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83" y="0"/>
            <a:ext cx="4310747" cy="3233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" y="3717032"/>
            <a:ext cx="4031773" cy="3023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1870">
            <a:off x="-71745" y="357874"/>
            <a:ext cx="4067944" cy="3050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2086889" y="836712"/>
            <a:ext cx="4916731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Comic Sans MS" pitchFamily="66" charset="0"/>
              </a:rPr>
              <a:t>Uvnitř lázeňského domu Hvězda: </a:t>
            </a:r>
            <a:endParaRPr lang="cs-CZ" sz="2400" dirty="0">
              <a:latin typeface="Comic Sans MS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83" y="3429000"/>
            <a:ext cx="4187957" cy="31409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16530"/>
            <a:ext cx="2139702" cy="2852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75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255AD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24">
            <a:off x="4662753" y="-116691"/>
            <a:ext cx="2944931" cy="39265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0522">
            <a:off x="-99314" y="329531"/>
            <a:ext cx="4045512" cy="303413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3283920" y="404664"/>
            <a:ext cx="2064989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rgbClr val="0404A8"/>
                </a:solidFill>
                <a:latin typeface="Comic Sans MS" pitchFamily="66" charset="0"/>
              </a:rPr>
              <a:t>HOTELY</a:t>
            </a:r>
            <a:endParaRPr lang="cs-CZ" sz="3600" b="1" dirty="0">
              <a:solidFill>
                <a:srgbClr val="0404A8"/>
              </a:solidFill>
              <a:latin typeface="Comic Sans MS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5" y="3717276"/>
            <a:ext cx="3611893" cy="27089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46" y="3087170"/>
            <a:ext cx="2740649" cy="36541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3" y="3477249"/>
            <a:ext cx="2211710" cy="29489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572000" y="4725144"/>
            <a:ext cx="99578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err="1" smtClean="0">
                <a:solidFill>
                  <a:srgbClr val="00103E"/>
                </a:solidFill>
                <a:latin typeface="Comic Sans MS" pitchFamily="66" charset="0"/>
              </a:rPr>
              <a:t>Palace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9552" y="1988840"/>
            <a:ext cx="1061509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err="1" smtClean="0">
                <a:solidFill>
                  <a:srgbClr val="00103E"/>
                </a:solidFill>
                <a:latin typeface="Comic Sans MS" pitchFamily="66" charset="0"/>
              </a:rPr>
              <a:t>Cristal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305531" y="4725144"/>
            <a:ext cx="67518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smtClean="0">
                <a:solidFill>
                  <a:srgbClr val="00103E"/>
                </a:solidFill>
                <a:latin typeface="Comic Sans MS" pitchFamily="66" charset="0"/>
              </a:rPr>
              <a:t>Sun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020272" y="4005064"/>
            <a:ext cx="1271502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smtClean="0">
                <a:solidFill>
                  <a:srgbClr val="00103E"/>
                </a:solidFill>
                <a:latin typeface="Comic Sans MS" pitchFamily="66" charset="0"/>
              </a:rPr>
              <a:t>Bohemia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350931" y="1988840"/>
            <a:ext cx="1072730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smtClean="0">
                <a:solidFill>
                  <a:srgbClr val="00103E"/>
                </a:solidFill>
                <a:latin typeface="Comic Sans MS" pitchFamily="66" charset="0"/>
              </a:rPr>
              <a:t>Pacifik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7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404A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" y="404664"/>
            <a:ext cx="7068277" cy="53012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3" name="TextovéPole 2"/>
          <p:cNvSpPr txBox="1"/>
          <p:nvPr/>
        </p:nvSpPr>
        <p:spPr>
          <a:xfrm>
            <a:off x="251520" y="66902"/>
            <a:ext cx="475252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404A8"/>
                </a:solidFill>
                <a:latin typeface="Comic Sans MS" pitchFamily="66" charset="0"/>
              </a:rPr>
              <a:t>Město vděčí za svou krásu také rozsáhlým, upraveným parkům…</a:t>
            </a:r>
            <a:endParaRPr lang="cs-CZ" sz="2400" dirty="0">
              <a:solidFill>
                <a:srgbClr val="0404A8"/>
              </a:solidFill>
              <a:latin typeface="Comic Sans MS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22150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488" y="98966"/>
            <a:ext cx="2571749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7" y="4797152"/>
            <a:ext cx="2674910" cy="200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21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60" y="3851709"/>
            <a:ext cx="4336551" cy="325241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96101">
            <a:off x="-514588" y="244365"/>
            <a:ext cx="5191332" cy="389350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23309">
            <a:off x="3425306" y="223706"/>
            <a:ext cx="4436411" cy="332730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37" y="2801672"/>
            <a:ext cx="3077363" cy="410315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467544" y="3393528"/>
            <a:ext cx="825578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Comic Sans MS" pitchFamily="66" charset="0"/>
              </a:rPr>
              <a:t>V minulosti i v současnosti hledají lidé útěchu v kostele…</a:t>
            </a:r>
            <a:endParaRPr 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90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06" y="410453"/>
            <a:ext cx="4273239" cy="5697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00" y="58509"/>
            <a:ext cx="3174635" cy="4232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21972" y="462328"/>
            <a:ext cx="4175786" cy="3131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755576" y="5692606"/>
            <a:ext cx="798007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latin typeface="Comic Sans MS" pitchFamily="66" charset="0"/>
              </a:rPr>
              <a:t>A tady jsou ti, kterým vděčíme za  vznik, slávu, věhlas </a:t>
            </a:r>
          </a:p>
          <a:p>
            <a:pPr algn="ctr"/>
            <a:r>
              <a:rPr lang="cs-CZ" sz="2400" dirty="0" smtClean="0">
                <a:latin typeface="Comic Sans MS" pitchFamily="66" charset="0"/>
              </a:rPr>
              <a:t>a krásu Mariánských Lázní:</a:t>
            </a:r>
            <a:endParaRPr lang="cs-CZ" sz="2400" dirty="0">
              <a:latin typeface="Comic Sans MS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2" y="3645024"/>
            <a:ext cx="177965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omic Sans MS" pitchFamily="66" charset="0"/>
              </a:rPr>
              <a:t>Václav Skalník </a:t>
            </a:r>
          </a:p>
          <a:p>
            <a:pPr algn="ctr"/>
            <a:r>
              <a:rPr lang="cs-CZ" dirty="0" smtClean="0">
                <a:latin typeface="Comic Sans MS" pitchFamily="66" charset="0"/>
              </a:rPr>
              <a:t>zahradník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24497" y="3467810"/>
            <a:ext cx="237436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latin typeface="Comic Sans MS" pitchFamily="66" charset="0"/>
              </a:rPr>
              <a:t>Dr. Jan Josef </a:t>
            </a:r>
            <a:r>
              <a:rPr lang="cs-CZ" dirty="0" err="1" smtClean="0">
                <a:latin typeface="Comic Sans MS" pitchFamily="66" charset="0"/>
              </a:rPr>
              <a:t>Nehr</a:t>
            </a:r>
            <a:r>
              <a:rPr lang="cs-CZ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cs-CZ" dirty="0" smtClean="0">
                <a:latin typeface="Comic Sans MS" pitchFamily="66" charset="0"/>
              </a:rPr>
              <a:t>lékař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35783" y="4797152"/>
            <a:ext cx="400782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Comic Sans MS" pitchFamily="66" charset="0"/>
              </a:rPr>
              <a:t>Opat Karel Kašpar </a:t>
            </a:r>
            <a:r>
              <a:rPr lang="cs-CZ" sz="2000" dirty="0" err="1" smtClean="0">
                <a:latin typeface="Comic Sans MS" pitchFamily="66" charset="0"/>
              </a:rPr>
              <a:t>Reitenberger</a:t>
            </a:r>
            <a:endParaRPr lang="cs-CZ" sz="2000" dirty="0" smtClean="0">
              <a:latin typeface="Comic Sans MS" pitchFamily="66" charset="0"/>
            </a:endParaRPr>
          </a:p>
          <a:p>
            <a:pPr algn="ctr"/>
            <a:r>
              <a:rPr lang="cs-CZ" sz="2000" dirty="0">
                <a:latin typeface="Comic Sans MS" pitchFamily="66" charset="0"/>
              </a:rPr>
              <a:t>z</a:t>
            </a:r>
            <a:r>
              <a:rPr lang="cs-CZ" sz="2000" dirty="0" smtClean="0">
                <a:latin typeface="Comic Sans MS" pitchFamily="66" charset="0"/>
              </a:rPr>
              <a:t>akladatel </a:t>
            </a:r>
            <a:r>
              <a:rPr lang="cs-CZ" sz="2000" dirty="0">
                <a:latin typeface="Comic Sans MS" pitchFamily="66" charset="0"/>
              </a:rPr>
              <a:t>M</a:t>
            </a:r>
            <a:r>
              <a:rPr lang="cs-CZ" sz="2000" dirty="0" smtClean="0">
                <a:latin typeface="Comic Sans MS" pitchFamily="66" charset="0"/>
              </a:rPr>
              <a:t>ariánských Lázní</a:t>
            </a:r>
            <a:endParaRPr lang="cs-CZ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52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000" dirty="0" smtClean="0"/>
              <a:t>Vypracovala Mgr. </a:t>
            </a:r>
            <a:r>
              <a:rPr lang="cs-CZ" sz="2000" smtClean="0"/>
              <a:t>Jana </a:t>
            </a:r>
            <a:r>
              <a:rPr lang="cs-CZ" sz="2000" smtClean="0"/>
              <a:t>Sklenářová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901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FFridrich, Marianske Lazne, Hudebni pavi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1" y="332656"/>
            <a:ext cx="8935621" cy="61756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2747" y="207917"/>
            <a:ext cx="4169400" cy="9694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Před dávnými časy bylo místo, </a:t>
            </a:r>
          </a:p>
          <a:p>
            <a:r>
              <a:rPr lang="cs-CZ" sz="1900" dirty="0" smtClean="0">
                <a:latin typeface="Comic Sans MS" pitchFamily="66" charset="0"/>
              </a:rPr>
              <a:t>kde  se dnes rozkládá naše město, </a:t>
            </a:r>
          </a:p>
          <a:p>
            <a:r>
              <a:rPr lang="cs-CZ" sz="1900" dirty="0" smtClean="0">
                <a:latin typeface="Comic Sans MS" pitchFamily="66" charset="0"/>
              </a:rPr>
              <a:t>zcela pusté a plné bažin.</a:t>
            </a:r>
            <a:endParaRPr lang="cs-CZ" sz="1900" dirty="0">
              <a:latin typeface="Comic Sans MS" pitchFamily="66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2747" y="1340768"/>
            <a:ext cx="5195112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Místy probublávaly prameny minerální vody </a:t>
            </a:r>
          </a:p>
          <a:p>
            <a:r>
              <a:rPr lang="cs-CZ" sz="1900" dirty="0" smtClean="0">
                <a:latin typeface="Comic Sans MS" pitchFamily="66" charset="0"/>
              </a:rPr>
              <a:t>a bylo cítit zápach unikajících plynů.</a:t>
            </a:r>
            <a:endParaRPr lang="cs-CZ" sz="1900" dirty="0">
              <a:latin typeface="Comic Sans MS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0190" y="2837981"/>
            <a:ext cx="6604693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Lidé z okolních vesniček však dávno před založením lázní </a:t>
            </a:r>
          </a:p>
          <a:p>
            <a:r>
              <a:rPr lang="cs-CZ" sz="1900" dirty="0" smtClean="0">
                <a:latin typeface="Comic Sans MS" pitchFamily="66" charset="0"/>
              </a:rPr>
              <a:t>znali léčivé účinky minerálních pramenů.</a:t>
            </a:r>
            <a:endParaRPr lang="cs-CZ" sz="19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le:Marienbad 1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" y="-85559"/>
            <a:ext cx="9430980" cy="694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1560" y="260648"/>
            <a:ext cx="6624736" cy="677108"/>
          </a:xfrm>
          <a:prstGeom prst="rect">
            <a:avLst/>
          </a:prstGeom>
          <a:solidFill>
            <a:srgbClr val="CC88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Zvěsti o léčivých účincích pramenů kolovaly mezi lidmi</a:t>
            </a:r>
          </a:p>
          <a:p>
            <a:r>
              <a:rPr lang="cs-CZ" sz="1900" dirty="0" smtClean="0">
                <a:latin typeface="Comic Sans MS" pitchFamily="66" charset="0"/>
              </a:rPr>
              <a:t>a k pramenům zamířili první nemocní.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11560" y="1362254"/>
            <a:ext cx="7138493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Opati z nedalekého kláštera v Teplé nechali prameny vyčistit </a:t>
            </a:r>
          </a:p>
          <a:p>
            <a:r>
              <a:rPr lang="cs-CZ" sz="1900" dirty="0" smtClean="0">
                <a:latin typeface="Comic Sans MS" pitchFamily="66" charset="0"/>
              </a:rPr>
              <a:t>a upravit cestu k nim.</a:t>
            </a:r>
            <a:endParaRPr lang="cs-CZ" sz="19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le:Marienbad Ferdinandstrasse 1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7108" cy="68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27584" y="474315"/>
            <a:ext cx="6941324" cy="3847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Svůj název dostaly Mariánské Lázně podle Mariina pramene.</a:t>
            </a:r>
            <a:endParaRPr lang="cs-CZ" sz="1900" dirty="0">
              <a:latin typeface="Comic Sans MS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55776" y="5659286"/>
            <a:ext cx="6386685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Tento pramen byl dávno předtím nazýván „Smradlavý“, </a:t>
            </a:r>
          </a:p>
          <a:p>
            <a:r>
              <a:rPr lang="cs-CZ" sz="1900" dirty="0" smtClean="0">
                <a:latin typeface="Comic Sans MS" pitchFamily="66" charset="0"/>
              </a:rPr>
              <a:t>kvůli svému pronikavému zápachu.</a:t>
            </a:r>
            <a:endParaRPr lang="cs-CZ" sz="1900" dirty="0">
              <a:latin typeface="Comic Sans MS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7583" y="1124744"/>
            <a:ext cx="7334059" cy="9694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Blízko pramene kdysi pověsil obrázek panny Marie jeden voják,</a:t>
            </a:r>
          </a:p>
          <a:p>
            <a:r>
              <a:rPr lang="cs-CZ" sz="1900" dirty="0" smtClean="0">
                <a:latin typeface="Comic Sans MS" pitchFamily="66" charset="0"/>
              </a:rPr>
              <a:t>který se vracel z vojny, jako poděkování za to, </a:t>
            </a:r>
          </a:p>
          <a:p>
            <a:r>
              <a:rPr lang="cs-CZ" sz="1900" dirty="0" smtClean="0">
                <a:latin typeface="Comic Sans MS" pitchFamily="66" charset="0"/>
              </a:rPr>
              <a:t>že si zde vyléčil svá zranění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55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CC88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1888" y="559262"/>
            <a:ext cx="3164649" cy="677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Mariánské Lázně si oblíbil </a:t>
            </a:r>
          </a:p>
          <a:p>
            <a:r>
              <a:rPr lang="cs-CZ" sz="1900" dirty="0" smtClean="0">
                <a:latin typeface="Comic Sans MS" pitchFamily="66" charset="0"/>
              </a:rPr>
              <a:t>anglický král Edward VII.</a:t>
            </a:r>
            <a:endParaRPr lang="cs-CZ" sz="1900" dirty="0">
              <a:latin typeface="Comic Sans MS" pitchFamily="66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91888" y="1581473"/>
            <a:ext cx="3613490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Zavítal sem celkem devětkrát </a:t>
            </a:r>
          </a:p>
          <a:p>
            <a:r>
              <a:rPr lang="cs-CZ" sz="1900" dirty="0" smtClean="0">
                <a:latin typeface="Comic Sans MS" pitchFamily="66" charset="0"/>
              </a:rPr>
              <a:t>a tím je proslavil.</a:t>
            </a:r>
            <a:endParaRPr lang="cs-CZ" sz="1900" dirty="0">
              <a:latin typeface="Comic Sans MS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3432" y="2564904"/>
            <a:ext cx="4092787" cy="384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Začalo sem přijíždět mnoho hostů.</a:t>
            </a:r>
            <a:endParaRPr lang="cs-CZ" sz="1900" dirty="0">
              <a:latin typeface="Comic Sans MS" pitchFamily="66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0605" y="3354448"/>
            <a:ext cx="4519186" cy="677108"/>
          </a:xfrm>
          <a:prstGeom prst="rect">
            <a:avLst/>
          </a:prstGeom>
          <a:pattFill prst="pct90">
            <a:fgClr>
              <a:srgbClr val="CC885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Většina lázeňských budov byla</a:t>
            </a:r>
          </a:p>
          <a:p>
            <a:r>
              <a:rPr lang="cs-CZ" sz="1900" dirty="0" smtClean="0">
                <a:latin typeface="Comic Sans MS" pitchFamily="66" charset="0"/>
              </a:rPr>
              <a:t>přestavěna a otevíraly se </a:t>
            </a:r>
            <a:r>
              <a:rPr lang="cs-CZ" sz="1900" dirty="0">
                <a:latin typeface="Comic Sans MS" pitchFamily="66" charset="0"/>
              </a:rPr>
              <a:t>n</a:t>
            </a:r>
            <a:r>
              <a:rPr lang="cs-CZ" sz="1900" dirty="0" smtClean="0">
                <a:latin typeface="Comic Sans MS" pitchFamily="66" charset="0"/>
              </a:rPr>
              <a:t>ové hotely.</a:t>
            </a:r>
            <a:endParaRPr lang="cs-CZ" sz="1900" dirty="0">
              <a:latin typeface="Comic Sans MS" pitchFamily="66" charset="0"/>
            </a:endParaRPr>
          </a:p>
        </p:txBody>
      </p:sp>
      <p:pic>
        <p:nvPicPr>
          <p:cNvPr id="1026" name="Picture 2" descr="Soubor:Edward VII.-Großbritann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9398"/>
            <a:ext cx="3924300" cy="57054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041225" y="644351"/>
            <a:ext cx="7061549" cy="3847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900" dirty="0" smtClean="0">
                <a:latin typeface="Comic Sans MS" pitchFamily="66" charset="0"/>
              </a:rPr>
              <a:t>Dnes město opět žije  hlavně lázeňstvím a cestovním ruchem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129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528" y="836712"/>
            <a:ext cx="606768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omic Sans MS" pitchFamily="66" charset="0"/>
              </a:rPr>
              <a:t>Významnou stavbou v Mariánských Lázních je kolonáda.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1412776"/>
            <a:ext cx="883286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omic Sans MS" pitchFamily="66" charset="0"/>
              </a:rPr>
              <a:t>Spolu s pavilonem Křížového pramene a pavilonem Rudolfova a </a:t>
            </a:r>
            <a:r>
              <a:rPr lang="cs-CZ" dirty="0" err="1" smtClean="0">
                <a:latin typeface="Comic Sans MS" pitchFamily="66" charset="0"/>
              </a:rPr>
              <a:t>Karolinina</a:t>
            </a:r>
            <a:r>
              <a:rPr lang="cs-CZ" dirty="0" smtClean="0">
                <a:latin typeface="Comic Sans MS" pitchFamily="66" charset="0"/>
              </a:rPr>
              <a:t> pramene</a:t>
            </a:r>
          </a:p>
          <a:p>
            <a:r>
              <a:rPr lang="cs-CZ" dirty="0">
                <a:latin typeface="Comic Sans MS" pitchFamily="66" charset="0"/>
              </a:rPr>
              <a:t>t</a:t>
            </a:r>
            <a:r>
              <a:rPr lang="cs-CZ" dirty="0" smtClean="0">
                <a:latin typeface="Comic Sans MS" pitchFamily="66" charset="0"/>
              </a:rPr>
              <a:t>voří hlavní lázeňskou promenádu. 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3528" y="2255104"/>
            <a:ext cx="395012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omic Sans MS" pitchFamily="66" charset="0"/>
              </a:rPr>
              <a:t>Její součástí je i Zpívající fontána.</a:t>
            </a:r>
            <a:endParaRPr lang="cs-CZ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67744" y="243098"/>
            <a:ext cx="2800767" cy="492443"/>
          </a:xfrm>
          <a:prstGeom prst="rect">
            <a:avLst/>
          </a:prstGeom>
          <a:pattFill prst="pct80">
            <a:fgClr>
              <a:srgbClr val="CC885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600" dirty="0" smtClean="0">
                <a:latin typeface="Comic Sans MS" pitchFamily="66" charset="0"/>
              </a:rPr>
              <a:t>Zpívající fontána</a:t>
            </a:r>
            <a:endParaRPr lang="cs-CZ" sz="2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0"/>
            <a:ext cx="4956043" cy="371703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4" y="86558"/>
            <a:ext cx="3400470" cy="255035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2987824" y="332653"/>
            <a:ext cx="3534942" cy="646331"/>
          </a:xfrm>
          <a:prstGeom prst="rect">
            <a:avLst/>
          </a:prstGeom>
          <a:pattFill prst="pct90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Comic Sans MS" pitchFamily="66" charset="0"/>
              </a:rPr>
              <a:t>Lázeňské domy </a:t>
            </a:r>
            <a:endParaRPr lang="cs-CZ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47" y="3429000"/>
            <a:ext cx="4091866" cy="30689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8" y="2852936"/>
            <a:ext cx="4512501" cy="338437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539552" y="1858516"/>
            <a:ext cx="1925527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smtClean="0">
                <a:solidFill>
                  <a:srgbClr val="00103E"/>
                </a:solidFill>
                <a:latin typeface="Comic Sans MS" pitchFamily="66" charset="0"/>
              </a:rPr>
              <a:t>Mariiny lázně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43608" y="4869160"/>
            <a:ext cx="1609736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smtClean="0">
                <a:solidFill>
                  <a:srgbClr val="00103E"/>
                </a:solidFill>
                <a:latin typeface="Comic Sans MS" pitchFamily="66" charset="0"/>
              </a:rPr>
              <a:t>Nové lázně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652120" y="5517232"/>
            <a:ext cx="213231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smtClean="0">
                <a:solidFill>
                  <a:srgbClr val="00103E"/>
                </a:solidFill>
                <a:latin typeface="Comic Sans MS" pitchFamily="66" charset="0"/>
              </a:rPr>
              <a:t>Centrální lázně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80112" y="2492896"/>
            <a:ext cx="3259226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200" dirty="0" smtClean="0">
                <a:solidFill>
                  <a:srgbClr val="00103E"/>
                </a:solidFill>
                <a:latin typeface="Comic Sans MS" pitchFamily="66" charset="0"/>
              </a:rPr>
              <a:t>Lázeňský dům HVĚZDA</a:t>
            </a:r>
            <a:endParaRPr lang="cs-CZ" sz="2200" dirty="0">
              <a:solidFill>
                <a:srgbClr val="00103E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8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298</Words>
  <Application>Microsoft Office PowerPoint</Application>
  <PresentationFormat>Předvádění na obrazovce (4:3)</PresentationFormat>
  <Paragraphs>58</Paragraphs>
  <Slides>15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MARIÁNSKÉ LÁZNĚ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Vypracovala Mgr. Jana Sklenářová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MARIÁNSKÉ LÁZNĚ</dc:title>
  <dc:creator>Lynx</dc:creator>
  <cp:lastModifiedBy>home</cp:lastModifiedBy>
  <cp:revision>29</cp:revision>
  <dcterms:created xsi:type="dcterms:W3CDTF">2012-10-04T02:05:38Z</dcterms:created>
  <dcterms:modified xsi:type="dcterms:W3CDTF">2016-11-17T17:47:05Z</dcterms:modified>
</cp:coreProperties>
</file>