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9" r:id="rId7"/>
    <p:sldId id="270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4FD47-ABCA-45B2-A2DD-BC1A441103B3}" type="datetimeFigureOut">
              <a:rPr lang="cs-CZ" smtClean="0"/>
              <a:pPr/>
              <a:t>17.11.2016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5E2B7-66E4-416E-AF03-729957E445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30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A9C25-DCC3-47A7-9E41-1CF9FD1431BD}" type="datetimeFigureOut">
              <a:rPr lang="cs-CZ" smtClean="0"/>
              <a:pPr/>
              <a:t>17.11.2016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17FC-BD0D-4875-8FF3-6D5C166D77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A9C25-DCC3-47A7-9E41-1CF9FD1431BD}" type="datetimeFigureOut">
              <a:rPr lang="cs-CZ" smtClean="0"/>
              <a:pPr/>
              <a:t>17.11.2016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17FC-BD0D-4875-8FF3-6D5C166D77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A9C25-DCC3-47A7-9E41-1CF9FD1431BD}" type="datetimeFigureOut">
              <a:rPr lang="cs-CZ" smtClean="0"/>
              <a:pPr/>
              <a:t>17.11.2016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17FC-BD0D-4875-8FF3-6D5C166D77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A9C25-DCC3-47A7-9E41-1CF9FD1431BD}" type="datetimeFigureOut">
              <a:rPr lang="cs-CZ" smtClean="0"/>
              <a:pPr/>
              <a:t>17.11.2016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17FC-BD0D-4875-8FF3-6D5C166D77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A9C25-DCC3-47A7-9E41-1CF9FD1431BD}" type="datetimeFigureOut">
              <a:rPr lang="cs-CZ" smtClean="0"/>
              <a:pPr/>
              <a:t>17.11.2016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17FC-BD0D-4875-8FF3-6D5C166D77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A9C25-DCC3-47A7-9E41-1CF9FD1431BD}" type="datetimeFigureOut">
              <a:rPr lang="cs-CZ" smtClean="0"/>
              <a:pPr/>
              <a:t>17.11.2016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17FC-BD0D-4875-8FF3-6D5C166D77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A9C25-DCC3-47A7-9E41-1CF9FD1431BD}" type="datetimeFigureOut">
              <a:rPr lang="cs-CZ" smtClean="0"/>
              <a:pPr/>
              <a:t>17.11.2016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17FC-BD0D-4875-8FF3-6D5C166D77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A9C25-DCC3-47A7-9E41-1CF9FD1431BD}" type="datetimeFigureOut">
              <a:rPr lang="cs-CZ" smtClean="0"/>
              <a:pPr/>
              <a:t>17.11.2016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17FC-BD0D-4875-8FF3-6D5C166D77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A9C25-DCC3-47A7-9E41-1CF9FD1431BD}" type="datetimeFigureOut">
              <a:rPr lang="cs-CZ" smtClean="0"/>
              <a:pPr/>
              <a:t>17.11.2016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17FC-BD0D-4875-8FF3-6D5C166D77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A9C25-DCC3-47A7-9E41-1CF9FD1431BD}" type="datetimeFigureOut">
              <a:rPr lang="cs-CZ" smtClean="0"/>
              <a:pPr/>
              <a:t>17.11.2016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17FC-BD0D-4875-8FF3-6D5C166D77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A9C25-DCC3-47A7-9E41-1CF9FD1431BD}" type="datetimeFigureOut">
              <a:rPr lang="cs-CZ" smtClean="0"/>
              <a:pPr/>
              <a:t>17.11.2016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17FC-BD0D-4875-8FF3-6D5C166D77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A9C25-DCC3-47A7-9E41-1CF9FD1431BD}" type="datetimeFigureOut">
              <a:rPr lang="cs-CZ" smtClean="0"/>
              <a:pPr/>
              <a:t>17.11.2016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617FC-BD0D-4875-8FF3-6D5C166D77A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9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8.jpeg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85852" y="357167"/>
            <a:ext cx="7143800" cy="100013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cs-CZ" sz="3200" dirty="0" smtClean="0"/>
              <a:t>Zuzka poznává Mariánské Lázně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14480" y="1785926"/>
            <a:ext cx="6400800" cy="50006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Naše krásné město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643182"/>
            <a:ext cx="414340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http://mesta.vlajky.org/nahled-velky/marianske_laz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4214818"/>
            <a:ext cx="1785950" cy="128588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14818"/>
            <a:ext cx="178595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bdélník 9"/>
          <p:cNvSpPr/>
          <p:nvPr/>
        </p:nvSpPr>
        <p:spPr>
          <a:xfrm>
            <a:off x="357158" y="3429000"/>
            <a:ext cx="1928826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znak města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7000892" y="3429000"/>
            <a:ext cx="1928858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vlajka města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500034" y="2428868"/>
            <a:ext cx="8215370" cy="100013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cs-CZ" sz="1800" dirty="0" smtClean="0"/>
              <a:t>Ahoj, já jsem veverka Bára a tohle je moje kamarádka Zuzka, </a:t>
            </a:r>
            <a:br>
              <a:rPr lang="cs-CZ" sz="1800" dirty="0" smtClean="0"/>
            </a:br>
            <a:r>
              <a:rPr lang="cs-CZ" sz="1800" dirty="0" smtClean="0"/>
              <a:t>která ke mně přijela na návštěvu </a:t>
            </a:r>
            <a:br>
              <a:rPr lang="cs-CZ" sz="1800" dirty="0" smtClean="0"/>
            </a:br>
            <a:r>
              <a:rPr lang="cs-CZ" sz="1800" dirty="0" smtClean="0"/>
              <a:t>a já jí ukážu naše město.</a:t>
            </a:r>
            <a:endParaRPr lang="cs-CZ" sz="1800" dirty="0"/>
          </a:p>
        </p:txBody>
      </p:sp>
      <p:pic>
        <p:nvPicPr>
          <p:cNvPr id="10" name="Picture 1" descr="C:\Users\Andrejka\Desktop\VeverkaObec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71480"/>
            <a:ext cx="1643074" cy="1500198"/>
          </a:xfrm>
          <a:prstGeom prst="rect">
            <a:avLst/>
          </a:prstGeom>
          <a:noFill/>
        </p:spPr>
      </p:pic>
      <p:pic>
        <p:nvPicPr>
          <p:cNvPr id="6146" name="Picture 2" descr="C:\Users\Andrejka\Desktop\Veverka 1 martin Th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1643074" cy="1500198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786190"/>
            <a:ext cx="350046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Obdélník 13"/>
          <p:cNvSpPr/>
          <p:nvPr/>
        </p:nvSpPr>
        <p:spPr>
          <a:xfrm>
            <a:off x="5072066" y="4786322"/>
            <a:ext cx="3500462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To je můj park, tady bydlím.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A teď vyrážíme, Zuzka už se těší!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6" name="Přímá spojovací šipka 15"/>
          <p:cNvCxnSpPr/>
          <p:nvPr/>
        </p:nvCxnSpPr>
        <p:spPr>
          <a:xfrm rot="10800000">
            <a:off x="4143372" y="5072074"/>
            <a:ext cx="785818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rot="16200000" flipV="1">
            <a:off x="3036083" y="2035959"/>
            <a:ext cx="357190" cy="1428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rot="16200000" flipV="1">
            <a:off x="6286512" y="2000240"/>
            <a:ext cx="357190" cy="2143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5" descr="C:\Users\Andrejka\Desktop\marianske-laz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2714620"/>
            <a:ext cx="2539683" cy="1523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Andrejka\Desktop\VeverkaObec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57256" cy="928694"/>
          </a:xfrm>
          <a:prstGeom prst="rect">
            <a:avLst/>
          </a:prstGeom>
          <a:noFill/>
        </p:spPr>
      </p:pic>
      <p:pic>
        <p:nvPicPr>
          <p:cNvPr id="9" name="Picture 2" descr="C:\Users\Andrejka\Desktop\Veverka 1 martin Th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28604"/>
            <a:ext cx="857256" cy="928694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2643174" y="428604"/>
            <a:ext cx="5929354" cy="13573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Bydlím v Mariánských Lázních. Zuzku zajímá, protože je hodně zvědavá, proč se to město tak jmenuje a jak vzniklo. 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Tak na to půjdeme od začátku. Takto to tu vypadalo dříve před mnoha, mnoha, mnoha lety.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57158" y="2071678"/>
            <a:ext cx="8358246" cy="16287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Co to je? Kde je to město?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Bylo to místo plné bažin a hustých lesů. Zvláštností ale byly vyvěrající prameny. Lidé je začali využívat a proslýchalo se, že jsou léčivé. Proto mniši, kterým toto území patřilo, nechali prameny vyčistit a zbudovat k nim přístupové cesty. O vznik lázní se významně zasloužil klášterní lékař Jan Josef Nehr, který vyzkoušel první lázeňskou kůru. Pitím pramene se mnichům upravilo zažívání, lépe spali. Postavili tu potom první budovy.</a:t>
            </a:r>
          </a:p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5122" name="Picture 2" descr="C:\Users\Andrejka\Desktop\bazina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14818"/>
            <a:ext cx="2643206" cy="2286016"/>
          </a:xfrm>
          <a:prstGeom prst="rect">
            <a:avLst/>
          </a:prstGeom>
          <a:noFill/>
        </p:spPr>
      </p:pic>
      <p:pic>
        <p:nvPicPr>
          <p:cNvPr id="5124" name="Picture 4" descr="C:\Users\Andrejka\Desktop\Mokřad-v-beskydec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214818"/>
            <a:ext cx="2643206" cy="2286016"/>
          </a:xfrm>
          <a:prstGeom prst="rect">
            <a:avLst/>
          </a:prstGeom>
          <a:noFill/>
        </p:spPr>
      </p:pic>
      <p:pic>
        <p:nvPicPr>
          <p:cNvPr id="3075" name="Picture 3" descr="C:\Users\Andrejka\Desktop\2022587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4214818"/>
            <a:ext cx="2714644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Andrejka\Desktop\VeverkaObec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785818" cy="928694"/>
          </a:xfrm>
          <a:prstGeom prst="rect">
            <a:avLst/>
          </a:prstGeom>
          <a:noFill/>
        </p:spPr>
      </p:pic>
      <p:pic>
        <p:nvPicPr>
          <p:cNvPr id="8" name="Picture 2" descr="C:\Users\Andrejka\Desktop\Veverka 1 martin Th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57166"/>
            <a:ext cx="857256" cy="928694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2500298" y="428604"/>
            <a:ext cx="6143668" cy="8572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  Zuzka chce vědět, co jsou to lázně a proč se jmenují Mariánské.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Tak já jí to ukážu a vysvětlím.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00298" y="1714488"/>
            <a:ext cx="6143668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Zařízení sloužící k léčbě nebo rehabilitaci lidí. Přeneseně se lázněmi rozumí také město, v němž jsou provozovány lázně. 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00298" y="5286388"/>
            <a:ext cx="6143668" cy="12858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 Mariin pramen není pramen minerální vody, ale přírodní léčivý plyn, který se používá k suchým plynovým koupelím a plynovým injekcím. Dostal název od obrázku panny Marie, který tam zanechal jeden vyléčený voják.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500298" y="2857496"/>
            <a:ext cx="6143668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Léčí se tu nemoci ledvin a močových cest, dýchacích cest, trávicího ústrojí, poruchy krevního oběhu, civilizační nemoci, nemoci nervové, bolesti zad a kloubů, cukrovka a jiné.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500298" y="4071942"/>
            <a:ext cx="6143668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 lázních se využívají různé procedury: koupele, masáže, zábaly,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inhalace, pitné kúry a cvičení.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57158" y="1928802"/>
            <a:ext cx="1343028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Co to jsou lázně?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357158" y="3143248"/>
            <a:ext cx="1343028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Co se u nás léčí?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357158" y="5643578"/>
            <a:ext cx="1343028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A co to jméno?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57158" y="4286256"/>
            <a:ext cx="1343028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Jak?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ovací šipka 18"/>
          <p:cNvCxnSpPr/>
          <p:nvPr/>
        </p:nvCxnSpPr>
        <p:spPr>
          <a:xfrm>
            <a:off x="1785918" y="2214554"/>
            <a:ext cx="571504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>
            <a:off x="1785918" y="3429000"/>
            <a:ext cx="571504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>
            <a:off x="1785918" y="5929330"/>
            <a:ext cx="571504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1857356" y="4572008"/>
            <a:ext cx="571504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20002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bdélník 2"/>
          <p:cNvSpPr/>
          <p:nvPr/>
        </p:nvSpPr>
        <p:spPr>
          <a:xfrm>
            <a:off x="285720" y="3643314"/>
            <a:ext cx="2357454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Balbínův pramen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b="24999"/>
          <a:stretch>
            <a:fillRect/>
          </a:stretch>
        </p:blipFill>
        <p:spPr bwMode="auto">
          <a:xfrm>
            <a:off x="500034" y="4500570"/>
            <a:ext cx="20002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élník 4"/>
          <p:cNvSpPr/>
          <p:nvPr/>
        </p:nvSpPr>
        <p:spPr>
          <a:xfrm>
            <a:off x="285720" y="6072206"/>
            <a:ext cx="2357454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Křížový pramen</a:t>
            </a:r>
          </a:p>
        </p:txBody>
      </p:sp>
      <p:pic>
        <p:nvPicPr>
          <p:cNvPr id="6" name="Picture 1" descr="C:\Users\Andrejka\Desktop\VeverkaObec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57166"/>
            <a:ext cx="857256" cy="928694"/>
          </a:xfrm>
          <a:prstGeom prst="rect">
            <a:avLst/>
          </a:prstGeom>
          <a:noFill/>
        </p:spPr>
      </p:pic>
      <p:pic>
        <p:nvPicPr>
          <p:cNvPr id="7" name="Picture 2" descr="C:\Users\Andrejka\Desktop\Veverka 1 martin Th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357166"/>
            <a:ext cx="857256" cy="928694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428596" y="500042"/>
            <a:ext cx="6000792" cy="10001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Máme tu hodně léčivých pramenů: Křížový, Rudolfův, Karolinin, Ambrožův, Ferdinandův, Alexandřin, Antonínův, Balbínův, Medvědí a další. Zuzka může některý ochutnat.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357554" y="6143644"/>
            <a:ext cx="2357454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Medvědí pramen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4572008"/>
            <a:ext cx="20002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Andrejka\Pictures\2016-05-29\10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2000240"/>
            <a:ext cx="2000264" cy="1428760"/>
          </a:xfrm>
          <a:prstGeom prst="rect">
            <a:avLst/>
          </a:prstGeom>
          <a:noFill/>
        </p:spPr>
      </p:pic>
      <p:sp>
        <p:nvSpPr>
          <p:cNvPr id="15" name="Obdélník 14"/>
          <p:cNvSpPr/>
          <p:nvPr/>
        </p:nvSpPr>
        <p:spPr>
          <a:xfrm>
            <a:off x="3357554" y="3643314"/>
            <a:ext cx="2357454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Karolinin pramen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6500826" y="3643314"/>
            <a:ext cx="2357454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Ambrožův pramen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6500826" y="6143644"/>
            <a:ext cx="2357454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Ferdinandův  pramen</a:t>
            </a:r>
          </a:p>
        </p:txBody>
      </p:sp>
      <p:pic>
        <p:nvPicPr>
          <p:cNvPr id="1031" name="Picture 7" descr="http://www.reitenberger.cz/Licences/1016043/1-016-062/I/ZY1297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2071678"/>
            <a:ext cx="2000264" cy="1403317"/>
          </a:xfrm>
          <a:prstGeom prst="rect">
            <a:avLst/>
          </a:prstGeom>
          <a:noFill/>
        </p:spPr>
      </p:pic>
      <p:pic>
        <p:nvPicPr>
          <p:cNvPr id="1033" name="Picture 9" descr="http://www.zivykraj.cz/administrace/foto_objekty/381_10_1374062586_639490_max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3702" y="4572008"/>
            <a:ext cx="2000264" cy="1414460"/>
          </a:xfrm>
          <a:prstGeom prst="rect">
            <a:avLst/>
          </a:prstGeom>
          <a:noFill/>
        </p:spPr>
      </p:pic>
      <p:sp>
        <p:nvSpPr>
          <p:cNvPr id="21" name="Obdélník 20"/>
          <p:cNvSpPr/>
          <p:nvPr/>
        </p:nvSpPr>
        <p:spPr>
          <a:xfrm>
            <a:off x="7358082" y="1500174"/>
            <a:ext cx="1271590" cy="2857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To si dám!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23" name="Přímá spojovací šipka 22"/>
          <p:cNvCxnSpPr>
            <a:endCxn id="21" idx="0"/>
          </p:cNvCxnSpPr>
          <p:nvPr/>
        </p:nvCxnSpPr>
        <p:spPr>
          <a:xfrm rot="10800000" flipV="1">
            <a:off x="7993878" y="1285860"/>
            <a:ext cx="221461" cy="2143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Andrejka\Desktop\VeverkaObec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" cy="928694"/>
          </a:xfrm>
          <a:prstGeom prst="rect">
            <a:avLst/>
          </a:prstGeom>
          <a:noFill/>
        </p:spPr>
      </p:pic>
      <p:pic>
        <p:nvPicPr>
          <p:cNvPr id="4" name="Picture 2" descr="C:\Users\Andrejka\Desktop\Veverka 1 martin Th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85728"/>
            <a:ext cx="857256" cy="928694"/>
          </a:xfrm>
          <a:prstGeom prst="rect">
            <a:avLst/>
          </a:prstGeom>
          <a:noFill/>
        </p:spPr>
      </p:pic>
      <p:sp>
        <p:nvSpPr>
          <p:cNvPr id="21" name="Obdélník 20"/>
          <p:cNvSpPr/>
          <p:nvPr/>
        </p:nvSpPr>
        <p:spPr>
          <a:xfrm>
            <a:off x="2500298" y="428604"/>
            <a:ext cx="6215106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Už se stmívá, tak šupky dupky přes krásné parky domů. Zítra si půjdeme prohlédnout zase něco jiného. 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500174"/>
            <a:ext cx="207170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500174"/>
            <a:ext cx="207170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1500174"/>
            <a:ext cx="207170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3286124"/>
            <a:ext cx="207170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3286124"/>
            <a:ext cx="2071702" cy="16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16" y="3286124"/>
            <a:ext cx="2071702" cy="162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28860" y="3286124"/>
            <a:ext cx="2071702" cy="162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282" y="1500174"/>
            <a:ext cx="2071702" cy="162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4282" y="5072074"/>
            <a:ext cx="2071702" cy="16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28860" y="5072074"/>
            <a:ext cx="2071702" cy="16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29388" y="5072074"/>
            <a:ext cx="207170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1" descr="C:\Users\Andrejka\Desktop\VeverkaObecna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72198" y="6000768"/>
            <a:ext cx="571504" cy="642942"/>
          </a:xfrm>
          <a:prstGeom prst="rect">
            <a:avLst/>
          </a:prstGeom>
          <a:noFill/>
        </p:spPr>
      </p:pic>
      <p:pic>
        <p:nvPicPr>
          <p:cNvPr id="28" name="Picture 2" descr="C:\Users\Andrejka\Desktop\Veverka 1 martin Thum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58214" y="6000768"/>
            <a:ext cx="571504" cy="642942"/>
          </a:xfrm>
          <a:prstGeom prst="rect">
            <a:avLst/>
          </a:prstGeom>
          <a:noFill/>
        </p:spPr>
      </p:pic>
      <p:sp>
        <p:nvSpPr>
          <p:cNvPr id="29" name="Obdélník 28"/>
          <p:cNvSpPr/>
          <p:nvPr/>
        </p:nvSpPr>
        <p:spPr>
          <a:xfrm>
            <a:off x="4643438" y="5072074"/>
            <a:ext cx="2143140" cy="8572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Honem do pelíšku.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Byla to moc pěkná procházka.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2000" dirty="0" smtClean="0"/>
              <a:t>Vypracovala Mgr. </a:t>
            </a:r>
            <a:r>
              <a:rPr lang="cs-CZ" sz="2000" smtClean="0"/>
              <a:t>Andrea </a:t>
            </a:r>
            <a:r>
              <a:rPr lang="cs-CZ" sz="2000" smtClean="0"/>
              <a:t>Polanská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228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Vlastní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B0F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355</Words>
  <Application>Microsoft Office PowerPoint</Application>
  <PresentationFormat>Předvádění na obrazovce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sady Office</vt:lpstr>
      <vt:lpstr>Zuzka poznává Mariánské Lázně</vt:lpstr>
      <vt:lpstr>Ahoj, já jsem veverka Bára a tohle je moje kamarádka Zuzka,  která ke mně přijela na návštěvu  a já jí ukážu naše město.</vt:lpstr>
      <vt:lpstr>Prezentace aplikace PowerPoint</vt:lpstr>
      <vt:lpstr>Prezentace aplikace PowerPoint</vt:lpstr>
      <vt:lpstr>Prezentace aplikace PowerPoint</vt:lpstr>
      <vt:lpstr>Prezentace aplikace PowerPoint</vt:lpstr>
      <vt:lpstr>Vypracovala Mgr. Andrea Polanská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Naše krásné město.</dc:title>
  <dc:creator>Andrejka</dc:creator>
  <cp:lastModifiedBy>home</cp:lastModifiedBy>
  <cp:revision>44</cp:revision>
  <dcterms:created xsi:type="dcterms:W3CDTF">2016-06-05T05:21:35Z</dcterms:created>
  <dcterms:modified xsi:type="dcterms:W3CDTF">2016-11-17T17:50:53Z</dcterms:modified>
</cp:coreProperties>
</file>