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B4E3"/>
    <a:srgbClr val="8EB4E1"/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5758FB7-9AC5-4552-8A53-C91805E547FA}" styleName="Styl s motivem 1 – zvýraznění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9" autoAdjust="0"/>
    <p:restoredTop sz="93271" autoAdjust="0"/>
  </p:normalViewPr>
  <p:slideViewPr>
    <p:cSldViewPr>
      <p:cViewPr varScale="1">
        <p:scale>
          <a:sx n="72" d="100"/>
          <a:sy n="72" d="100"/>
        </p:scale>
        <p:origin x="132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1B2CEA-80C0-4798-B8E9-EFE9664E39F1}" type="datetimeFigureOut">
              <a:rPr lang="cs-CZ" smtClean="0"/>
              <a:pPr/>
              <a:t>16.03.2020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220B29-4EF9-4E71-9C2C-33F5E7F9C67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730286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DA9DE0-8411-49E2-AAA1-1A3573270728}" type="datetimeFigureOut">
              <a:rPr lang="cs-CZ" smtClean="0"/>
              <a:pPr/>
              <a:t>16.03.2020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B05487-ACC9-47AA-9F42-19E6E5F7681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828698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05487-ACC9-47AA-9F42-19E6E5F7681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9058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B05487-ACC9-47AA-9F42-19E6E5F76814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2326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862D2-D106-481D-A016-33AF6FA7F2D2}" type="datetime1">
              <a:rPr lang="cs-CZ" smtClean="0"/>
              <a:pPr/>
              <a:t>16.03.2020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Slide č.1 – úvod, název tématu, motivace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3E08-9627-47B7-8579-461624F30E8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2945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7B1ED-DB3B-4D11-B0A9-E843416438BD}" type="datetime1">
              <a:rPr lang="cs-CZ" smtClean="0"/>
              <a:pPr/>
              <a:t>16.03.2020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Slide č.1 – úvod, název tématu, motivace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3E08-9627-47B7-8579-461624F30E8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8967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4CBE2-35A6-4BFE-81A4-CDD7D7AA18C4}" type="datetime1">
              <a:rPr lang="cs-CZ" smtClean="0"/>
              <a:pPr/>
              <a:t>16.03.2020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Slide č.1 – úvod, název tématu, motivace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3E08-9627-47B7-8579-461624F30E8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4451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1E8B1-5CAA-49D2-81F8-7A4E7AE57B04}" type="datetime1">
              <a:rPr lang="cs-CZ" smtClean="0"/>
              <a:pPr/>
              <a:t>16.03.2020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Slide č.1 – úvod, název tématu, motivace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3E08-9627-47B7-8579-461624F30E8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950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4783C-1881-4CE7-A5CC-4E6A1674235E}" type="datetime1">
              <a:rPr lang="cs-CZ" smtClean="0"/>
              <a:pPr/>
              <a:t>16.03.2020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Slide č.1 – úvod, název tématu, motivace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3E08-9627-47B7-8579-461624F30E8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3484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20A61-B20B-4C2F-8226-E5779C0A7C0A}" type="datetime1">
              <a:rPr lang="cs-CZ" smtClean="0"/>
              <a:pPr/>
              <a:t>16.03.2020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Slide č.1 – úvod, název tématu, motivace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3E08-9627-47B7-8579-461624F30E8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1261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5687-B5FB-4E68-9AB6-6FE55DD3DC83}" type="datetime1">
              <a:rPr lang="cs-CZ" smtClean="0"/>
              <a:pPr/>
              <a:t>16.03.2020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Slide č.1 – úvod, název tématu, motivace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3E08-9627-47B7-8579-461624F30E8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8824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8460A-B9B9-4D6C-9974-6D44A5AA017B}" type="datetime1">
              <a:rPr lang="cs-CZ" smtClean="0"/>
              <a:pPr/>
              <a:t>16.03.2020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Slide č.1 – úvod, název tématu, motivace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3E08-9627-47B7-8579-461624F30E8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7168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622C3-C02C-4400-956A-9983EDD07E23}" type="datetime1">
              <a:rPr lang="cs-CZ" smtClean="0"/>
              <a:pPr/>
              <a:t>16.03.2020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Slide č.1 – úvod, název tématu, motivace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3E08-9627-47B7-8579-461624F30E8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183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1CFD-308C-4C2F-A4A8-3BD35F036F9B}" type="datetime1">
              <a:rPr lang="cs-CZ" smtClean="0"/>
              <a:pPr/>
              <a:t>16.03.2020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Slide č.1 – úvod, název tématu, motivace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3E08-9627-47B7-8579-461624F30E8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594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F5541-20E9-4365-AD0E-970E03FF4DD3}" type="datetime1">
              <a:rPr lang="cs-CZ" smtClean="0"/>
              <a:pPr/>
              <a:t>16.03.2020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Slide č.1 – úvod, název tématu, motivace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3E08-9627-47B7-8579-461624F30E8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7989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6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35C9B-89CA-4C24-B521-5A12DCAA3D5E}" type="datetime1">
              <a:rPr lang="cs-CZ" smtClean="0"/>
              <a:pPr/>
              <a:t>16.03.2020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Slide č.1 – úvod, název tématu, motivace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E3E08-9627-47B7-8579-461624F30E8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3478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5496" y="980728"/>
            <a:ext cx="4900969" cy="12241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08" y="327794"/>
            <a:ext cx="8229600" cy="652934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14.2 Co bychom nejprve měli umět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-8670" y="715070"/>
            <a:ext cx="8229600" cy="7697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Objem tělesa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07504" y="1320552"/>
            <a:ext cx="7058744" cy="956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velikost prostoru, který dané těleso vyplňuje</a:t>
            </a:r>
          </a:p>
          <a:p>
            <a:r>
              <a:rPr lang="cs-CZ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počet jednotkových krychlí, které vyplní těleso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4852" y="2204864"/>
            <a:ext cx="7283452" cy="6858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Urči objemy těles </a:t>
            </a:r>
            <a:br>
              <a:rPr lang="cs-CZ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složených z krychlí o délce hrany 1 cm:</a:t>
            </a:r>
          </a:p>
        </p:txBody>
      </p:sp>
      <p:grpSp>
        <p:nvGrpSpPr>
          <p:cNvPr id="9" name="Group 104"/>
          <p:cNvGrpSpPr>
            <a:grpSpLocks/>
          </p:cNvGrpSpPr>
          <p:nvPr/>
        </p:nvGrpSpPr>
        <p:grpSpPr bwMode="auto">
          <a:xfrm>
            <a:off x="1142728" y="3212692"/>
            <a:ext cx="1485056" cy="654529"/>
            <a:chOff x="567" y="1389"/>
            <a:chExt cx="953" cy="408"/>
          </a:xfrm>
          <a:blipFill>
            <a:blip r:embed="rId4"/>
            <a:tile tx="0" ty="0" sx="100000" sy="100000" flip="none" algn="tl"/>
          </a:blipFill>
        </p:grpSpPr>
        <p:sp>
          <p:nvSpPr>
            <p:cNvPr id="10" name="AutoShape 4"/>
            <p:cNvSpPr>
              <a:spLocks noChangeArrowheads="1"/>
            </p:cNvSpPr>
            <p:nvPr/>
          </p:nvSpPr>
          <p:spPr bwMode="auto">
            <a:xfrm>
              <a:off x="567" y="1570"/>
              <a:ext cx="227" cy="227"/>
            </a:xfrm>
            <a:prstGeom prst="cube">
              <a:avLst>
                <a:gd name="adj" fmla="val 25000"/>
              </a:avLst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200"/>
            </a:p>
          </p:txBody>
        </p:sp>
        <p:sp>
          <p:nvSpPr>
            <p:cNvPr id="11" name="AutoShape 5"/>
            <p:cNvSpPr>
              <a:spLocks noChangeArrowheads="1"/>
            </p:cNvSpPr>
            <p:nvPr/>
          </p:nvSpPr>
          <p:spPr bwMode="auto">
            <a:xfrm>
              <a:off x="748" y="1570"/>
              <a:ext cx="227" cy="227"/>
            </a:xfrm>
            <a:prstGeom prst="cube">
              <a:avLst>
                <a:gd name="adj" fmla="val 25000"/>
              </a:avLst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200"/>
            </a:p>
          </p:txBody>
        </p:sp>
        <p:sp>
          <p:nvSpPr>
            <p:cNvPr id="12" name="AutoShape 6"/>
            <p:cNvSpPr>
              <a:spLocks noChangeArrowheads="1"/>
            </p:cNvSpPr>
            <p:nvPr/>
          </p:nvSpPr>
          <p:spPr bwMode="auto">
            <a:xfrm>
              <a:off x="930" y="1570"/>
              <a:ext cx="227" cy="227"/>
            </a:xfrm>
            <a:prstGeom prst="cube">
              <a:avLst>
                <a:gd name="adj" fmla="val 25000"/>
              </a:avLst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200"/>
            </a:p>
          </p:txBody>
        </p:sp>
        <p:sp>
          <p:nvSpPr>
            <p:cNvPr id="13" name="AutoShape 7"/>
            <p:cNvSpPr>
              <a:spLocks noChangeArrowheads="1"/>
            </p:cNvSpPr>
            <p:nvPr/>
          </p:nvSpPr>
          <p:spPr bwMode="auto">
            <a:xfrm>
              <a:off x="1111" y="1570"/>
              <a:ext cx="227" cy="227"/>
            </a:xfrm>
            <a:prstGeom prst="cube">
              <a:avLst>
                <a:gd name="adj" fmla="val 25000"/>
              </a:avLst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200"/>
            </a:p>
          </p:txBody>
        </p:sp>
        <p:sp>
          <p:nvSpPr>
            <p:cNvPr id="14" name="AutoShape 8"/>
            <p:cNvSpPr>
              <a:spLocks noChangeArrowheads="1"/>
            </p:cNvSpPr>
            <p:nvPr/>
          </p:nvSpPr>
          <p:spPr bwMode="auto">
            <a:xfrm>
              <a:off x="1293" y="1570"/>
              <a:ext cx="227" cy="227"/>
            </a:xfrm>
            <a:prstGeom prst="cube">
              <a:avLst>
                <a:gd name="adj" fmla="val 25000"/>
              </a:avLst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200"/>
            </a:p>
          </p:txBody>
        </p:sp>
        <p:sp>
          <p:nvSpPr>
            <p:cNvPr id="15" name="AutoShape 9"/>
            <p:cNvSpPr>
              <a:spLocks noChangeArrowheads="1"/>
            </p:cNvSpPr>
            <p:nvPr/>
          </p:nvSpPr>
          <p:spPr bwMode="auto">
            <a:xfrm>
              <a:off x="567" y="1389"/>
              <a:ext cx="227" cy="227"/>
            </a:xfrm>
            <a:prstGeom prst="cube">
              <a:avLst>
                <a:gd name="adj" fmla="val 25000"/>
              </a:avLst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200"/>
            </a:p>
          </p:txBody>
        </p:sp>
        <p:sp>
          <p:nvSpPr>
            <p:cNvPr id="16" name="AutoShape 10"/>
            <p:cNvSpPr>
              <a:spLocks noChangeArrowheads="1"/>
            </p:cNvSpPr>
            <p:nvPr/>
          </p:nvSpPr>
          <p:spPr bwMode="auto">
            <a:xfrm>
              <a:off x="748" y="1389"/>
              <a:ext cx="227" cy="227"/>
            </a:xfrm>
            <a:prstGeom prst="cube">
              <a:avLst>
                <a:gd name="adj" fmla="val 25000"/>
              </a:avLst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200"/>
            </a:p>
          </p:txBody>
        </p:sp>
        <p:sp>
          <p:nvSpPr>
            <p:cNvPr id="17" name="AutoShape 11"/>
            <p:cNvSpPr>
              <a:spLocks noChangeArrowheads="1"/>
            </p:cNvSpPr>
            <p:nvPr/>
          </p:nvSpPr>
          <p:spPr bwMode="auto">
            <a:xfrm>
              <a:off x="930" y="1389"/>
              <a:ext cx="227" cy="227"/>
            </a:xfrm>
            <a:prstGeom prst="cube">
              <a:avLst>
                <a:gd name="adj" fmla="val 25000"/>
              </a:avLst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200"/>
            </a:p>
          </p:txBody>
        </p:sp>
        <p:sp>
          <p:nvSpPr>
            <p:cNvPr id="18" name="AutoShape 12"/>
            <p:cNvSpPr>
              <a:spLocks noChangeArrowheads="1"/>
            </p:cNvSpPr>
            <p:nvPr/>
          </p:nvSpPr>
          <p:spPr bwMode="auto">
            <a:xfrm>
              <a:off x="1111" y="1389"/>
              <a:ext cx="227" cy="227"/>
            </a:xfrm>
            <a:prstGeom prst="cube">
              <a:avLst>
                <a:gd name="adj" fmla="val 25000"/>
              </a:avLst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200"/>
            </a:p>
          </p:txBody>
        </p:sp>
        <p:sp>
          <p:nvSpPr>
            <p:cNvPr id="19" name="AutoShape 13"/>
            <p:cNvSpPr>
              <a:spLocks noChangeArrowheads="1"/>
            </p:cNvSpPr>
            <p:nvPr/>
          </p:nvSpPr>
          <p:spPr bwMode="auto">
            <a:xfrm>
              <a:off x="1293" y="1389"/>
              <a:ext cx="227" cy="227"/>
            </a:xfrm>
            <a:prstGeom prst="cube">
              <a:avLst>
                <a:gd name="adj" fmla="val 25000"/>
              </a:avLst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200"/>
            </a:p>
          </p:txBody>
        </p:sp>
      </p:grpSp>
      <p:grpSp>
        <p:nvGrpSpPr>
          <p:cNvPr id="20" name="Group 61"/>
          <p:cNvGrpSpPr>
            <a:grpSpLocks/>
          </p:cNvGrpSpPr>
          <p:nvPr/>
        </p:nvGrpSpPr>
        <p:grpSpPr bwMode="auto">
          <a:xfrm>
            <a:off x="1167156" y="4791086"/>
            <a:ext cx="1283761" cy="1446226"/>
            <a:chOff x="431" y="2296"/>
            <a:chExt cx="862" cy="1044"/>
          </a:xfrm>
          <a:blipFill>
            <a:blip r:embed="rId4"/>
            <a:tile tx="0" ty="0" sx="100000" sy="100000" flip="none" algn="tl"/>
          </a:blipFill>
        </p:grpSpPr>
        <p:grpSp>
          <p:nvGrpSpPr>
            <p:cNvPr id="21" name="Group 60"/>
            <p:cNvGrpSpPr>
              <a:grpSpLocks/>
            </p:cNvGrpSpPr>
            <p:nvPr/>
          </p:nvGrpSpPr>
          <p:grpSpPr bwMode="auto">
            <a:xfrm>
              <a:off x="476" y="2296"/>
              <a:ext cx="817" cy="998"/>
              <a:chOff x="476" y="2296"/>
              <a:chExt cx="817" cy="998"/>
            </a:xfrm>
            <a:grpFill/>
          </p:grpSpPr>
          <p:grpSp>
            <p:nvGrpSpPr>
              <p:cNvPr id="27" name="Group 53"/>
              <p:cNvGrpSpPr>
                <a:grpSpLocks/>
              </p:cNvGrpSpPr>
              <p:nvPr/>
            </p:nvGrpSpPr>
            <p:grpSpPr bwMode="auto">
              <a:xfrm>
                <a:off x="521" y="2296"/>
                <a:ext cx="772" cy="953"/>
                <a:chOff x="521" y="2296"/>
                <a:chExt cx="772" cy="953"/>
              </a:xfrm>
              <a:grpFill/>
            </p:grpSpPr>
            <p:sp>
              <p:nvSpPr>
                <p:cNvPr id="33" name="AutoShape 52"/>
                <p:cNvSpPr>
                  <a:spLocks noChangeArrowheads="1"/>
                </p:cNvSpPr>
                <p:nvPr/>
              </p:nvSpPr>
              <p:spPr bwMode="auto">
                <a:xfrm>
                  <a:off x="1066" y="3022"/>
                  <a:ext cx="227" cy="227"/>
                </a:xfrm>
                <a:prstGeom prst="cube">
                  <a:avLst>
                    <a:gd name="adj" fmla="val 25000"/>
                  </a:avLst>
                </a:prstGeom>
                <a:grp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 sz="1200"/>
                </a:p>
              </p:txBody>
            </p:sp>
            <p:grpSp>
              <p:nvGrpSpPr>
                <p:cNvPr id="34" name="Group 46"/>
                <p:cNvGrpSpPr>
                  <a:grpSpLocks/>
                </p:cNvGrpSpPr>
                <p:nvPr/>
              </p:nvGrpSpPr>
              <p:grpSpPr bwMode="auto">
                <a:xfrm>
                  <a:off x="521" y="2296"/>
                  <a:ext cx="772" cy="771"/>
                  <a:chOff x="521" y="2296"/>
                  <a:chExt cx="772" cy="771"/>
                </a:xfrm>
                <a:grpFill/>
              </p:grpSpPr>
              <p:sp>
                <p:nvSpPr>
                  <p:cNvPr id="35" name="AutoShape 40"/>
                  <p:cNvSpPr>
                    <a:spLocks noChangeArrowheads="1"/>
                  </p:cNvSpPr>
                  <p:nvPr/>
                </p:nvSpPr>
                <p:spPr bwMode="auto">
                  <a:xfrm>
                    <a:off x="521" y="2840"/>
                    <a:ext cx="227" cy="227"/>
                  </a:xfrm>
                  <a:prstGeom prst="cube">
                    <a:avLst>
                      <a:gd name="adj" fmla="val 25000"/>
                    </a:avLst>
                  </a:prstGeom>
                  <a:grp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 sz="1200"/>
                  </a:p>
                </p:txBody>
              </p:sp>
              <p:sp>
                <p:nvSpPr>
                  <p:cNvPr id="36" name="AutoShape 41"/>
                  <p:cNvSpPr>
                    <a:spLocks noChangeArrowheads="1"/>
                  </p:cNvSpPr>
                  <p:nvPr/>
                </p:nvSpPr>
                <p:spPr bwMode="auto">
                  <a:xfrm>
                    <a:off x="521" y="2659"/>
                    <a:ext cx="227" cy="227"/>
                  </a:xfrm>
                  <a:prstGeom prst="cube">
                    <a:avLst>
                      <a:gd name="adj" fmla="val 25000"/>
                    </a:avLst>
                  </a:prstGeom>
                  <a:grp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 sz="1200"/>
                  </a:p>
                </p:txBody>
              </p:sp>
              <p:sp>
                <p:nvSpPr>
                  <p:cNvPr id="37" name="AutoShape 42"/>
                  <p:cNvSpPr>
                    <a:spLocks noChangeArrowheads="1"/>
                  </p:cNvSpPr>
                  <p:nvPr/>
                </p:nvSpPr>
                <p:spPr bwMode="auto">
                  <a:xfrm>
                    <a:off x="521" y="2478"/>
                    <a:ext cx="227" cy="227"/>
                  </a:xfrm>
                  <a:prstGeom prst="cube">
                    <a:avLst>
                      <a:gd name="adj" fmla="val 25000"/>
                    </a:avLst>
                  </a:prstGeom>
                  <a:grp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 sz="1200"/>
                  </a:p>
                </p:txBody>
              </p:sp>
              <p:sp>
                <p:nvSpPr>
                  <p:cNvPr id="38" name="AutoShape 43"/>
                  <p:cNvSpPr>
                    <a:spLocks noChangeArrowheads="1"/>
                  </p:cNvSpPr>
                  <p:nvPr/>
                </p:nvSpPr>
                <p:spPr bwMode="auto">
                  <a:xfrm>
                    <a:off x="521" y="2296"/>
                    <a:ext cx="227" cy="227"/>
                  </a:xfrm>
                  <a:prstGeom prst="cube">
                    <a:avLst>
                      <a:gd name="adj" fmla="val 25000"/>
                    </a:avLst>
                  </a:prstGeom>
                  <a:grp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 sz="1200"/>
                  </a:p>
                </p:txBody>
              </p:sp>
              <p:sp>
                <p:nvSpPr>
                  <p:cNvPr id="39" name="AutoShape 39"/>
                  <p:cNvSpPr>
                    <a:spLocks noChangeArrowheads="1"/>
                  </p:cNvSpPr>
                  <p:nvPr/>
                </p:nvSpPr>
                <p:spPr bwMode="auto">
                  <a:xfrm>
                    <a:off x="703" y="2840"/>
                    <a:ext cx="227" cy="227"/>
                  </a:xfrm>
                  <a:prstGeom prst="cube">
                    <a:avLst>
                      <a:gd name="adj" fmla="val 25000"/>
                    </a:avLst>
                  </a:prstGeom>
                  <a:grp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 sz="1200"/>
                  </a:p>
                </p:txBody>
              </p:sp>
              <p:sp>
                <p:nvSpPr>
                  <p:cNvPr id="40" name="AutoShape 38"/>
                  <p:cNvSpPr>
                    <a:spLocks noChangeArrowheads="1"/>
                  </p:cNvSpPr>
                  <p:nvPr/>
                </p:nvSpPr>
                <p:spPr bwMode="auto">
                  <a:xfrm>
                    <a:off x="884" y="2840"/>
                    <a:ext cx="227" cy="227"/>
                  </a:xfrm>
                  <a:prstGeom prst="cube">
                    <a:avLst>
                      <a:gd name="adj" fmla="val 25000"/>
                    </a:avLst>
                  </a:prstGeom>
                  <a:grp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 sz="1200"/>
                  </a:p>
                </p:txBody>
              </p:sp>
              <p:sp>
                <p:nvSpPr>
                  <p:cNvPr id="41" name="AutoShape 37"/>
                  <p:cNvSpPr>
                    <a:spLocks noChangeArrowheads="1"/>
                  </p:cNvSpPr>
                  <p:nvPr/>
                </p:nvSpPr>
                <p:spPr bwMode="auto">
                  <a:xfrm>
                    <a:off x="1066" y="2840"/>
                    <a:ext cx="227" cy="227"/>
                  </a:xfrm>
                  <a:prstGeom prst="cube">
                    <a:avLst>
                      <a:gd name="adj" fmla="val 25000"/>
                    </a:avLst>
                  </a:prstGeom>
                  <a:grp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 sz="1200"/>
                  </a:p>
                </p:txBody>
              </p:sp>
              <p:sp>
                <p:nvSpPr>
                  <p:cNvPr id="42" name="AutoShape 36"/>
                  <p:cNvSpPr>
                    <a:spLocks noChangeArrowheads="1"/>
                  </p:cNvSpPr>
                  <p:nvPr/>
                </p:nvSpPr>
                <p:spPr bwMode="auto">
                  <a:xfrm>
                    <a:off x="1066" y="2659"/>
                    <a:ext cx="227" cy="227"/>
                  </a:xfrm>
                  <a:prstGeom prst="cube">
                    <a:avLst>
                      <a:gd name="adj" fmla="val 25000"/>
                    </a:avLst>
                  </a:prstGeom>
                  <a:grp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 sz="1200"/>
                  </a:p>
                </p:txBody>
              </p:sp>
              <p:sp>
                <p:nvSpPr>
                  <p:cNvPr id="43" name="AutoShape 45"/>
                  <p:cNvSpPr>
                    <a:spLocks noChangeArrowheads="1"/>
                  </p:cNvSpPr>
                  <p:nvPr/>
                </p:nvSpPr>
                <p:spPr bwMode="auto">
                  <a:xfrm>
                    <a:off x="1066" y="2478"/>
                    <a:ext cx="227" cy="227"/>
                  </a:xfrm>
                  <a:prstGeom prst="cube">
                    <a:avLst>
                      <a:gd name="adj" fmla="val 25000"/>
                    </a:avLst>
                  </a:prstGeom>
                  <a:grp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 sz="1200"/>
                  </a:p>
                </p:txBody>
              </p:sp>
              <p:sp>
                <p:nvSpPr>
                  <p:cNvPr id="44" name="AutoShape 44"/>
                  <p:cNvSpPr>
                    <a:spLocks noChangeArrowheads="1"/>
                  </p:cNvSpPr>
                  <p:nvPr/>
                </p:nvSpPr>
                <p:spPr bwMode="auto">
                  <a:xfrm>
                    <a:off x="1066" y="2296"/>
                    <a:ext cx="227" cy="227"/>
                  </a:xfrm>
                  <a:prstGeom prst="cube">
                    <a:avLst>
                      <a:gd name="adj" fmla="val 25000"/>
                    </a:avLst>
                  </a:prstGeom>
                  <a:grp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 sz="1200"/>
                  </a:p>
                </p:txBody>
              </p:sp>
            </p:grpSp>
          </p:grpSp>
          <p:grpSp>
            <p:nvGrpSpPr>
              <p:cNvPr id="28" name="Group 51"/>
              <p:cNvGrpSpPr>
                <a:grpSpLocks/>
              </p:cNvGrpSpPr>
              <p:nvPr/>
            </p:nvGrpSpPr>
            <p:grpSpPr bwMode="auto">
              <a:xfrm>
                <a:off x="476" y="3067"/>
                <a:ext cx="771" cy="227"/>
                <a:chOff x="1565" y="1933"/>
                <a:chExt cx="771" cy="227"/>
              </a:xfrm>
              <a:grpFill/>
            </p:grpSpPr>
            <p:sp>
              <p:nvSpPr>
                <p:cNvPr id="29" name="AutoShape 50"/>
                <p:cNvSpPr>
                  <a:spLocks noChangeArrowheads="1"/>
                </p:cNvSpPr>
                <p:nvPr/>
              </p:nvSpPr>
              <p:spPr bwMode="auto">
                <a:xfrm>
                  <a:off x="1565" y="1933"/>
                  <a:ext cx="227" cy="227"/>
                </a:xfrm>
                <a:prstGeom prst="cube">
                  <a:avLst>
                    <a:gd name="adj" fmla="val 25000"/>
                  </a:avLst>
                </a:prstGeom>
                <a:grp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 sz="1200"/>
                </a:p>
              </p:txBody>
            </p:sp>
            <p:sp>
              <p:nvSpPr>
                <p:cNvPr id="30" name="AutoShape 49"/>
                <p:cNvSpPr>
                  <a:spLocks noChangeArrowheads="1"/>
                </p:cNvSpPr>
                <p:nvPr/>
              </p:nvSpPr>
              <p:spPr bwMode="auto">
                <a:xfrm>
                  <a:off x="1746" y="1933"/>
                  <a:ext cx="227" cy="227"/>
                </a:xfrm>
                <a:prstGeom prst="cube">
                  <a:avLst>
                    <a:gd name="adj" fmla="val 25000"/>
                  </a:avLst>
                </a:prstGeom>
                <a:grp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 sz="1200"/>
                </a:p>
              </p:txBody>
            </p:sp>
            <p:sp>
              <p:nvSpPr>
                <p:cNvPr id="31" name="AutoShape 48"/>
                <p:cNvSpPr>
                  <a:spLocks noChangeArrowheads="1"/>
                </p:cNvSpPr>
                <p:nvPr/>
              </p:nvSpPr>
              <p:spPr bwMode="auto">
                <a:xfrm>
                  <a:off x="1927" y="1933"/>
                  <a:ext cx="227" cy="227"/>
                </a:xfrm>
                <a:prstGeom prst="cube">
                  <a:avLst>
                    <a:gd name="adj" fmla="val 25000"/>
                  </a:avLst>
                </a:prstGeom>
                <a:grp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 sz="1200"/>
                </a:p>
              </p:txBody>
            </p:sp>
            <p:sp>
              <p:nvSpPr>
                <p:cNvPr id="32" name="AutoShape 47"/>
                <p:cNvSpPr>
                  <a:spLocks noChangeArrowheads="1"/>
                </p:cNvSpPr>
                <p:nvPr/>
              </p:nvSpPr>
              <p:spPr bwMode="auto">
                <a:xfrm>
                  <a:off x="2109" y="1933"/>
                  <a:ext cx="227" cy="227"/>
                </a:xfrm>
                <a:prstGeom prst="cube">
                  <a:avLst>
                    <a:gd name="adj" fmla="val 25000"/>
                  </a:avLst>
                </a:prstGeom>
                <a:grp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 sz="1200"/>
                </a:p>
              </p:txBody>
            </p:sp>
          </p:grpSp>
        </p:grpSp>
        <p:grpSp>
          <p:nvGrpSpPr>
            <p:cNvPr id="22" name="Group 55"/>
            <p:cNvGrpSpPr>
              <a:grpSpLocks/>
            </p:cNvGrpSpPr>
            <p:nvPr/>
          </p:nvGrpSpPr>
          <p:grpSpPr bwMode="auto">
            <a:xfrm>
              <a:off x="431" y="3113"/>
              <a:ext cx="771" cy="227"/>
              <a:chOff x="1565" y="1933"/>
              <a:chExt cx="771" cy="227"/>
            </a:xfrm>
            <a:grpFill/>
          </p:grpSpPr>
          <p:sp>
            <p:nvSpPr>
              <p:cNvPr id="23" name="AutoShape 56"/>
              <p:cNvSpPr>
                <a:spLocks noChangeArrowheads="1"/>
              </p:cNvSpPr>
              <p:nvPr/>
            </p:nvSpPr>
            <p:spPr bwMode="auto">
              <a:xfrm>
                <a:off x="1565" y="1933"/>
                <a:ext cx="227" cy="227"/>
              </a:xfrm>
              <a:prstGeom prst="cube">
                <a:avLst>
                  <a:gd name="adj" fmla="val 25000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200"/>
              </a:p>
            </p:txBody>
          </p:sp>
          <p:sp>
            <p:nvSpPr>
              <p:cNvPr id="24" name="AutoShape 57"/>
              <p:cNvSpPr>
                <a:spLocks noChangeArrowheads="1"/>
              </p:cNvSpPr>
              <p:nvPr/>
            </p:nvSpPr>
            <p:spPr bwMode="auto">
              <a:xfrm>
                <a:off x="1746" y="1933"/>
                <a:ext cx="227" cy="227"/>
              </a:xfrm>
              <a:prstGeom prst="cube">
                <a:avLst>
                  <a:gd name="adj" fmla="val 25000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200"/>
              </a:p>
            </p:txBody>
          </p:sp>
          <p:sp>
            <p:nvSpPr>
              <p:cNvPr id="25" name="AutoShape 58"/>
              <p:cNvSpPr>
                <a:spLocks noChangeArrowheads="1"/>
              </p:cNvSpPr>
              <p:nvPr/>
            </p:nvSpPr>
            <p:spPr bwMode="auto">
              <a:xfrm>
                <a:off x="1927" y="1933"/>
                <a:ext cx="227" cy="227"/>
              </a:xfrm>
              <a:prstGeom prst="cube">
                <a:avLst>
                  <a:gd name="adj" fmla="val 25000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200"/>
              </a:p>
            </p:txBody>
          </p:sp>
          <p:sp>
            <p:nvSpPr>
              <p:cNvPr id="26" name="AutoShape 59"/>
              <p:cNvSpPr>
                <a:spLocks noChangeArrowheads="1"/>
              </p:cNvSpPr>
              <p:nvPr/>
            </p:nvSpPr>
            <p:spPr bwMode="auto">
              <a:xfrm>
                <a:off x="2109" y="1933"/>
                <a:ext cx="227" cy="227"/>
              </a:xfrm>
              <a:prstGeom prst="cube">
                <a:avLst>
                  <a:gd name="adj" fmla="val 25000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200"/>
              </a:p>
            </p:txBody>
          </p:sp>
        </p:grpSp>
      </p:grpSp>
      <p:grpSp>
        <p:nvGrpSpPr>
          <p:cNvPr id="45" name="Group 272"/>
          <p:cNvGrpSpPr>
            <a:grpSpLocks/>
          </p:cNvGrpSpPr>
          <p:nvPr/>
        </p:nvGrpSpPr>
        <p:grpSpPr bwMode="auto">
          <a:xfrm>
            <a:off x="4015972" y="4149080"/>
            <a:ext cx="1756043" cy="2196926"/>
            <a:chOff x="1837" y="1434"/>
            <a:chExt cx="1269" cy="1634"/>
          </a:xfrm>
          <a:blipFill>
            <a:blip r:embed="rId4"/>
            <a:tile tx="0" ty="0" sx="100000" sy="100000" flip="none" algn="tl"/>
          </a:blipFill>
        </p:grpSpPr>
        <p:grpSp>
          <p:nvGrpSpPr>
            <p:cNvPr id="46" name="Group 269"/>
            <p:cNvGrpSpPr>
              <a:grpSpLocks/>
            </p:cNvGrpSpPr>
            <p:nvPr/>
          </p:nvGrpSpPr>
          <p:grpSpPr bwMode="auto">
            <a:xfrm>
              <a:off x="1837" y="1434"/>
              <a:ext cx="1269" cy="1634"/>
              <a:chOff x="1837" y="1434"/>
              <a:chExt cx="1269" cy="1634"/>
            </a:xfrm>
            <a:grpFill/>
          </p:grpSpPr>
          <p:grpSp>
            <p:nvGrpSpPr>
              <p:cNvPr id="48" name="Group 267"/>
              <p:cNvGrpSpPr>
                <a:grpSpLocks/>
              </p:cNvGrpSpPr>
              <p:nvPr/>
            </p:nvGrpSpPr>
            <p:grpSpPr bwMode="auto">
              <a:xfrm>
                <a:off x="1837" y="1434"/>
                <a:ext cx="725" cy="1634"/>
                <a:chOff x="1837" y="1434"/>
                <a:chExt cx="725" cy="1634"/>
              </a:xfrm>
              <a:grpFill/>
            </p:grpSpPr>
            <p:grpSp>
              <p:nvGrpSpPr>
                <p:cNvPr id="92" name="Group 165"/>
                <p:cNvGrpSpPr>
                  <a:grpSpLocks/>
                </p:cNvGrpSpPr>
                <p:nvPr/>
              </p:nvGrpSpPr>
              <p:grpSpPr bwMode="auto">
                <a:xfrm>
                  <a:off x="1927" y="1434"/>
                  <a:ext cx="635" cy="1543"/>
                  <a:chOff x="1927" y="1434"/>
                  <a:chExt cx="635" cy="1543"/>
                </a:xfrm>
                <a:grpFill/>
              </p:grpSpPr>
              <p:grpSp>
                <p:nvGrpSpPr>
                  <p:cNvPr id="172" name="Group 102"/>
                  <p:cNvGrpSpPr>
                    <a:grpSpLocks/>
                  </p:cNvGrpSpPr>
                  <p:nvPr/>
                </p:nvGrpSpPr>
                <p:grpSpPr bwMode="auto">
                  <a:xfrm>
                    <a:off x="1973" y="1434"/>
                    <a:ext cx="589" cy="1497"/>
                    <a:chOff x="1973" y="1434"/>
                    <a:chExt cx="589" cy="1497"/>
                  </a:xfrm>
                  <a:grpFill/>
                </p:grpSpPr>
                <p:grpSp>
                  <p:nvGrpSpPr>
                    <p:cNvPr id="212" name="Group 8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73" y="2160"/>
                      <a:ext cx="589" cy="771"/>
                      <a:chOff x="1973" y="1752"/>
                      <a:chExt cx="589" cy="771"/>
                    </a:xfrm>
                    <a:grpFill/>
                  </p:grpSpPr>
                  <p:grpSp>
                    <p:nvGrpSpPr>
                      <p:cNvPr id="232" name="Group 84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973" y="2115"/>
                        <a:ext cx="589" cy="408"/>
                        <a:chOff x="1973" y="1389"/>
                        <a:chExt cx="589" cy="408"/>
                      </a:xfrm>
                      <a:grpFill/>
                    </p:grpSpPr>
                    <p:grpSp>
                      <p:nvGrpSpPr>
                        <p:cNvPr id="242" name="Group 85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973" y="1570"/>
                          <a:ext cx="589" cy="227"/>
                          <a:chOff x="2154" y="2387"/>
                          <a:chExt cx="589" cy="227"/>
                        </a:xfrm>
                        <a:grpFill/>
                      </p:grpSpPr>
                      <p:sp>
                        <p:nvSpPr>
                          <p:cNvPr id="247" name="AutoShape 8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154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  <p:sp>
                        <p:nvSpPr>
                          <p:cNvPr id="248" name="AutoShape 8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335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  <p:sp>
                        <p:nvSpPr>
                          <p:cNvPr id="249" name="AutoShape 8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516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</p:grpSp>
                    <p:grpSp>
                      <p:nvGrpSpPr>
                        <p:cNvPr id="243" name="Group 89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973" y="1389"/>
                          <a:ext cx="589" cy="227"/>
                          <a:chOff x="2154" y="2387"/>
                          <a:chExt cx="589" cy="227"/>
                        </a:xfrm>
                        <a:grpFill/>
                      </p:grpSpPr>
                      <p:sp>
                        <p:nvSpPr>
                          <p:cNvPr id="244" name="AutoShape 9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154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  <p:sp>
                        <p:nvSpPr>
                          <p:cNvPr id="245" name="AutoShape 9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335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  <p:sp>
                        <p:nvSpPr>
                          <p:cNvPr id="246" name="AutoShape 9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516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</p:grpSp>
                  </p:grpSp>
                  <p:grpSp>
                    <p:nvGrpSpPr>
                      <p:cNvPr id="233" name="Group 9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973" y="1752"/>
                        <a:ext cx="589" cy="408"/>
                        <a:chOff x="1973" y="1389"/>
                        <a:chExt cx="589" cy="408"/>
                      </a:xfrm>
                      <a:grpFill/>
                    </p:grpSpPr>
                    <p:grpSp>
                      <p:nvGrpSpPr>
                        <p:cNvPr id="234" name="Group 94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973" y="1570"/>
                          <a:ext cx="589" cy="227"/>
                          <a:chOff x="2154" y="2387"/>
                          <a:chExt cx="589" cy="227"/>
                        </a:xfrm>
                        <a:grpFill/>
                      </p:grpSpPr>
                      <p:sp>
                        <p:nvSpPr>
                          <p:cNvPr id="239" name="AutoShape 9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154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  <p:sp>
                        <p:nvSpPr>
                          <p:cNvPr id="240" name="AutoShape 9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335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  <p:sp>
                        <p:nvSpPr>
                          <p:cNvPr id="241" name="AutoShape 9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516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</p:grpSp>
                    <p:grpSp>
                      <p:nvGrpSpPr>
                        <p:cNvPr id="235" name="Group 98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973" y="1389"/>
                          <a:ext cx="589" cy="227"/>
                          <a:chOff x="2154" y="2387"/>
                          <a:chExt cx="589" cy="227"/>
                        </a:xfrm>
                        <a:grpFill/>
                      </p:grpSpPr>
                      <p:sp>
                        <p:nvSpPr>
                          <p:cNvPr id="236" name="AutoShape 9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154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  <p:sp>
                        <p:nvSpPr>
                          <p:cNvPr id="237" name="AutoShape 10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335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  <p:sp>
                        <p:nvSpPr>
                          <p:cNvPr id="238" name="AutoShape 10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516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</p:grpSp>
                  </p:grpSp>
                </p:grpSp>
                <p:grpSp>
                  <p:nvGrpSpPr>
                    <p:cNvPr id="213" name="Group 8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73" y="1434"/>
                      <a:ext cx="589" cy="771"/>
                      <a:chOff x="1973" y="1752"/>
                      <a:chExt cx="589" cy="771"/>
                    </a:xfrm>
                    <a:grpFill/>
                  </p:grpSpPr>
                  <p:grpSp>
                    <p:nvGrpSpPr>
                      <p:cNvPr id="214" name="Group 7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973" y="2115"/>
                        <a:ext cx="589" cy="408"/>
                        <a:chOff x="1973" y="1389"/>
                        <a:chExt cx="589" cy="408"/>
                      </a:xfrm>
                      <a:grpFill/>
                    </p:grpSpPr>
                    <p:grpSp>
                      <p:nvGrpSpPr>
                        <p:cNvPr id="224" name="Group 68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973" y="1570"/>
                          <a:ext cx="589" cy="227"/>
                          <a:chOff x="2154" y="2387"/>
                          <a:chExt cx="589" cy="227"/>
                        </a:xfrm>
                        <a:grpFill/>
                      </p:grpSpPr>
                      <p:sp>
                        <p:nvSpPr>
                          <p:cNvPr id="229" name="AutoShape 6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154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  <p:sp>
                        <p:nvSpPr>
                          <p:cNvPr id="230" name="AutoShape 7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335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  <p:sp>
                        <p:nvSpPr>
                          <p:cNvPr id="231" name="AutoShape 7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516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</p:grpSp>
                    <p:grpSp>
                      <p:nvGrpSpPr>
                        <p:cNvPr id="225" name="Group 67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973" y="1389"/>
                          <a:ext cx="589" cy="227"/>
                          <a:chOff x="2154" y="2387"/>
                          <a:chExt cx="589" cy="227"/>
                        </a:xfrm>
                        <a:grpFill/>
                      </p:grpSpPr>
                      <p:sp>
                        <p:nvSpPr>
                          <p:cNvPr id="226" name="AutoShape 6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154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  <p:sp>
                        <p:nvSpPr>
                          <p:cNvPr id="227" name="AutoShape 6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335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  <p:sp>
                        <p:nvSpPr>
                          <p:cNvPr id="228" name="AutoShape 6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516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</p:grpSp>
                  </p:grpSp>
                  <p:grpSp>
                    <p:nvGrpSpPr>
                      <p:cNvPr id="215" name="Group 7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973" y="1752"/>
                        <a:ext cx="589" cy="408"/>
                        <a:chOff x="1973" y="1389"/>
                        <a:chExt cx="589" cy="408"/>
                      </a:xfrm>
                      <a:grpFill/>
                    </p:grpSpPr>
                    <p:grpSp>
                      <p:nvGrpSpPr>
                        <p:cNvPr id="216" name="Group 74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973" y="1570"/>
                          <a:ext cx="589" cy="227"/>
                          <a:chOff x="2154" y="2387"/>
                          <a:chExt cx="589" cy="227"/>
                        </a:xfrm>
                        <a:grpFill/>
                      </p:grpSpPr>
                      <p:sp>
                        <p:nvSpPr>
                          <p:cNvPr id="221" name="AutoShape 7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154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  <p:sp>
                        <p:nvSpPr>
                          <p:cNvPr id="222" name="AutoShape 7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335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  <p:sp>
                        <p:nvSpPr>
                          <p:cNvPr id="223" name="AutoShape 7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516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</p:grpSp>
                    <p:grpSp>
                      <p:nvGrpSpPr>
                        <p:cNvPr id="217" name="Group 78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973" y="1389"/>
                          <a:ext cx="589" cy="227"/>
                          <a:chOff x="2154" y="2387"/>
                          <a:chExt cx="589" cy="227"/>
                        </a:xfrm>
                        <a:grpFill/>
                      </p:grpSpPr>
                      <p:sp>
                        <p:nvSpPr>
                          <p:cNvPr id="218" name="AutoShape 7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154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  <p:sp>
                        <p:nvSpPr>
                          <p:cNvPr id="219" name="AutoShape 8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335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  <p:sp>
                        <p:nvSpPr>
                          <p:cNvPr id="220" name="AutoShape 8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516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</p:grpSp>
                  </p:grpSp>
                </p:grpSp>
              </p:grpSp>
              <p:grpSp>
                <p:nvGrpSpPr>
                  <p:cNvPr id="173" name="Group 126"/>
                  <p:cNvGrpSpPr>
                    <a:grpSpLocks/>
                  </p:cNvGrpSpPr>
                  <p:nvPr/>
                </p:nvGrpSpPr>
                <p:grpSpPr bwMode="auto">
                  <a:xfrm>
                    <a:off x="1927" y="1480"/>
                    <a:ext cx="589" cy="1497"/>
                    <a:chOff x="1973" y="1434"/>
                    <a:chExt cx="589" cy="1497"/>
                  </a:xfrm>
                  <a:grpFill/>
                </p:grpSpPr>
                <p:grpSp>
                  <p:nvGrpSpPr>
                    <p:cNvPr id="174" name="Group 12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73" y="2160"/>
                      <a:ext cx="589" cy="771"/>
                      <a:chOff x="1973" y="1752"/>
                      <a:chExt cx="589" cy="771"/>
                    </a:xfrm>
                    <a:grpFill/>
                  </p:grpSpPr>
                  <p:grpSp>
                    <p:nvGrpSpPr>
                      <p:cNvPr id="194" name="Group 12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973" y="2115"/>
                        <a:ext cx="589" cy="408"/>
                        <a:chOff x="1973" y="1389"/>
                        <a:chExt cx="589" cy="408"/>
                      </a:xfrm>
                      <a:grpFill/>
                    </p:grpSpPr>
                    <p:grpSp>
                      <p:nvGrpSpPr>
                        <p:cNvPr id="204" name="Group 129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973" y="1570"/>
                          <a:ext cx="589" cy="227"/>
                          <a:chOff x="2154" y="2387"/>
                          <a:chExt cx="589" cy="227"/>
                        </a:xfrm>
                        <a:grpFill/>
                      </p:grpSpPr>
                      <p:sp>
                        <p:nvSpPr>
                          <p:cNvPr id="209" name="AutoShape 13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154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  <p:sp>
                        <p:nvSpPr>
                          <p:cNvPr id="210" name="AutoShape 13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335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  <p:sp>
                        <p:nvSpPr>
                          <p:cNvPr id="211" name="AutoShape 13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516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</p:grpSp>
                    <p:grpSp>
                      <p:nvGrpSpPr>
                        <p:cNvPr id="205" name="Group 133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973" y="1389"/>
                          <a:ext cx="589" cy="227"/>
                          <a:chOff x="2154" y="2387"/>
                          <a:chExt cx="589" cy="227"/>
                        </a:xfrm>
                        <a:grpFill/>
                      </p:grpSpPr>
                      <p:sp>
                        <p:nvSpPr>
                          <p:cNvPr id="206" name="AutoShape 13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154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  <p:sp>
                        <p:nvSpPr>
                          <p:cNvPr id="207" name="AutoShape 13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335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  <p:sp>
                        <p:nvSpPr>
                          <p:cNvPr id="208" name="AutoShape 13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516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</p:grpSp>
                  </p:grpSp>
                  <p:grpSp>
                    <p:nvGrpSpPr>
                      <p:cNvPr id="195" name="Group 13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973" y="1752"/>
                        <a:ext cx="589" cy="408"/>
                        <a:chOff x="1973" y="1389"/>
                        <a:chExt cx="589" cy="408"/>
                      </a:xfrm>
                      <a:grpFill/>
                    </p:grpSpPr>
                    <p:grpSp>
                      <p:nvGrpSpPr>
                        <p:cNvPr id="196" name="Group 138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973" y="1570"/>
                          <a:ext cx="589" cy="227"/>
                          <a:chOff x="2154" y="2387"/>
                          <a:chExt cx="589" cy="227"/>
                        </a:xfrm>
                        <a:grpFill/>
                      </p:grpSpPr>
                      <p:sp>
                        <p:nvSpPr>
                          <p:cNvPr id="201" name="AutoShape 13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154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  <p:sp>
                        <p:nvSpPr>
                          <p:cNvPr id="202" name="AutoShape 14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335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  <p:sp>
                        <p:nvSpPr>
                          <p:cNvPr id="203" name="AutoShape 14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516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</p:grpSp>
                    <p:grpSp>
                      <p:nvGrpSpPr>
                        <p:cNvPr id="197" name="Group 142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973" y="1389"/>
                          <a:ext cx="589" cy="227"/>
                          <a:chOff x="2154" y="2387"/>
                          <a:chExt cx="589" cy="227"/>
                        </a:xfrm>
                        <a:grpFill/>
                      </p:grpSpPr>
                      <p:sp>
                        <p:nvSpPr>
                          <p:cNvPr id="198" name="AutoShape 14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154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  <p:sp>
                        <p:nvSpPr>
                          <p:cNvPr id="199" name="AutoShape 14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335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  <p:sp>
                        <p:nvSpPr>
                          <p:cNvPr id="200" name="AutoShape 14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516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</p:grpSp>
                  </p:grpSp>
                </p:grpSp>
                <p:grpSp>
                  <p:nvGrpSpPr>
                    <p:cNvPr id="175" name="Group 14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73" y="1434"/>
                      <a:ext cx="589" cy="771"/>
                      <a:chOff x="1973" y="1752"/>
                      <a:chExt cx="589" cy="771"/>
                    </a:xfrm>
                    <a:grpFill/>
                  </p:grpSpPr>
                  <p:grpSp>
                    <p:nvGrpSpPr>
                      <p:cNvPr id="176" name="Group 14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973" y="2115"/>
                        <a:ext cx="589" cy="408"/>
                        <a:chOff x="1973" y="1389"/>
                        <a:chExt cx="589" cy="408"/>
                      </a:xfrm>
                      <a:grpFill/>
                    </p:grpSpPr>
                    <p:grpSp>
                      <p:nvGrpSpPr>
                        <p:cNvPr id="186" name="Group 148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973" y="1570"/>
                          <a:ext cx="589" cy="227"/>
                          <a:chOff x="2154" y="2387"/>
                          <a:chExt cx="589" cy="227"/>
                        </a:xfrm>
                        <a:grpFill/>
                      </p:grpSpPr>
                      <p:sp>
                        <p:nvSpPr>
                          <p:cNvPr id="191" name="AutoShape 14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154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  <p:sp>
                        <p:nvSpPr>
                          <p:cNvPr id="192" name="AutoShape 15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335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  <p:sp>
                        <p:nvSpPr>
                          <p:cNvPr id="193" name="AutoShape 15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516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</p:grpSp>
                    <p:grpSp>
                      <p:nvGrpSpPr>
                        <p:cNvPr id="187" name="Group 152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973" y="1389"/>
                          <a:ext cx="589" cy="227"/>
                          <a:chOff x="2154" y="2387"/>
                          <a:chExt cx="589" cy="227"/>
                        </a:xfrm>
                        <a:grpFill/>
                      </p:grpSpPr>
                      <p:sp>
                        <p:nvSpPr>
                          <p:cNvPr id="188" name="AutoShape 15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154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  <p:sp>
                        <p:nvSpPr>
                          <p:cNvPr id="189" name="AutoShape 15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335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  <p:sp>
                        <p:nvSpPr>
                          <p:cNvPr id="190" name="AutoShape 15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516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</p:grpSp>
                  </p:grpSp>
                  <p:grpSp>
                    <p:nvGrpSpPr>
                      <p:cNvPr id="177" name="Group 156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973" y="1752"/>
                        <a:ext cx="589" cy="408"/>
                        <a:chOff x="1973" y="1389"/>
                        <a:chExt cx="589" cy="408"/>
                      </a:xfrm>
                      <a:grpFill/>
                    </p:grpSpPr>
                    <p:grpSp>
                      <p:nvGrpSpPr>
                        <p:cNvPr id="178" name="Group 157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973" y="1570"/>
                          <a:ext cx="589" cy="227"/>
                          <a:chOff x="2154" y="2387"/>
                          <a:chExt cx="589" cy="227"/>
                        </a:xfrm>
                        <a:grpFill/>
                      </p:grpSpPr>
                      <p:sp>
                        <p:nvSpPr>
                          <p:cNvPr id="183" name="AutoShape 15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154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  <p:sp>
                        <p:nvSpPr>
                          <p:cNvPr id="184" name="AutoShape 15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335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  <p:sp>
                        <p:nvSpPr>
                          <p:cNvPr id="185" name="AutoShape 16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516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</p:grpSp>
                    <p:grpSp>
                      <p:nvGrpSpPr>
                        <p:cNvPr id="179" name="Group 161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973" y="1389"/>
                          <a:ext cx="589" cy="227"/>
                          <a:chOff x="2154" y="2387"/>
                          <a:chExt cx="589" cy="227"/>
                        </a:xfrm>
                        <a:grpFill/>
                      </p:grpSpPr>
                      <p:sp>
                        <p:nvSpPr>
                          <p:cNvPr id="180" name="AutoShape 16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154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  <p:sp>
                        <p:nvSpPr>
                          <p:cNvPr id="181" name="AutoShape 16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335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  <p:sp>
                        <p:nvSpPr>
                          <p:cNvPr id="182" name="AutoShape 16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516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</p:grpSp>
                  </p:grpSp>
                </p:grpSp>
              </p:grpSp>
            </p:grpSp>
            <p:grpSp>
              <p:nvGrpSpPr>
                <p:cNvPr id="93" name="Group 167"/>
                <p:cNvGrpSpPr>
                  <a:grpSpLocks/>
                </p:cNvGrpSpPr>
                <p:nvPr/>
              </p:nvGrpSpPr>
              <p:grpSpPr bwMode="auto">
                <a:xfrm>
                  <a:off x="1837" y="1525"/>
                  <a:ext cx="635" cy="1543"/>
                  <a:chOff x="1927" y="1434"/>
                  <a:chExt cx="635" cy="1543"/>
                </a:xfrm>
                <a:grpFill/>
              </p:grpSpPr>
              <p:grpSp>
                <p:nvGrpSpPr>
                  <p:cNvPr id="94" name="Group 168"/>
                  <p:cNvGrpSpPr>
                    <a:grpSpLocks/>
                  </p:cNvGrpSpPr>
                  <p:nvPr/>
                </p:nvGrpSpPr>
                <p:grpSpPr bwMode="auto">
                  <a:xfrm>
                    <a:off x="1973" y="1434"/>
                    <a:ext cx="589" cy="1497"/>
                    <a:chOff x="1973" y="1434"/>
                    <a:chExt cx="589" cy="1497"/>
                  </a:xfrm>
                  <a:grpFill/>
                </p:grpSpPr>
                <p:grpSp>
                  <p:nvGrpSpPr>
                    <p:cNvPr id="134" name="Group 16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73" y="2160"/>
                      <a:ext cx="589" cy="771"/>
                      <a:chOff x="1973" y="1752"/>
                      <a:chExt cx="589" cy="771"/>
                    </a:xfrm>
                    <a:grpFill/>
                  </p:grpSpPr>
                  <p:grpSp>
                    <p:nvGrpSpPr>
                      <p:cNvPr id="154" name="Group 17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973" y="2115"/>
                        <a:ext cx="589" cy="408"/>
                        <a:chOff x="1973" y="1389"/>
                        <a:chExt cx="589" cy="408"/>
                      </a:xfrm>
                      <a:grpFill/>
                    </p:grpSpPr>
                    <p:grpSp>
                      <p:nvGrpSpPr>
                        <p:cNvPr id="164" name="Group 171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973" y="1570"/>
                          <a:ext cx="589" cy="227"/>
                          <a:chOff x="2154" y="2387"/>
                          <a:chExt cx="589" cy="227"/>
                        </a:xfrm>
                        <a:grpFill/>
                      </p:grpSpPr>
                      <p:sp>
                        <p:nvSpPr>
                          <p:cNvPr id="169" name="AutoShape 17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154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  <p:sp>
                        <p:nvSpPr>
                          <p:cNvPr id="170" name="AutoShape 17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335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  <p:sp>
                        <p:nvSpPr>
                          <p:cNvPr id="171" name="AutoShape 17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516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</p:grpSp>
                    <p:grpSp>
                      <p:nvGrpSpPr>
                        <p:cNvPr id="165" name="Group 175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973" y="1389"/>
                          <a:ext cx="589" cy="227"/>
                          <a:chOff x="2154" y="2387"/>
                          <a:chExt cx="589" cy="227"/>
                        </a:xfrm>
                        <a:grpFill/>
                      </p:grpSpPr>
                      <p:sp>
                        <p:nvSpPr>
                          <p:cNvPr id="166" name="AutoShape 17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154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  <p:sp>
                        <p:nvSpPr>
                          <p:cNvPr id="167" name="AutoShape 17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335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  <p:sp>
                        <p:nvSpPr>
                          <p:cNvPr id="168" name="AutoShape 17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516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</p:grpSp>
                  </p:grpSp>
                  <p:grpSp>
                    <p:nvGrpSpPr>
                      <p:cNvPr id="155" name="Group 179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973" y="1752"/>
                        <a:ext cx="589" cy="408"/>
                        <a:chOff x="1973" y="1389"/>
                        <a:chExt cx="589" cy="408"/>
                      </a:xfrm>
                      <a:grpFill/>
                    </p:grpSpPr>
                    <p:grpSp>
                      <p:nvGrpSpPr>
                        <p:cNvPr id="156" name="Group 180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973" y="1570"/>
                          <a:ext cx="589" cy="227"/>
                          <a:chOff x="2154" y="2387"/>
                          <a:chExt cx="589" cy="227"/>
                        </a:xfrm>
                        <a:grpFill/>
                      </p:grpSpPr>
                      <p:sp>
                        <p:nvSpPr>
                          <p:cNvPr id="161" name="AutoShape 18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154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  <p:sp>
                        <p:nvSpPr>
                          <p:cNvPr id="162" name="AutoShape 18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335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  <p:sp>
                        <p:nvSpPr>
                          <p:cNvPr id="163" name="AutoShape 18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516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</p:grpSp>
                    <p:grpSp>
                      <p:nvGrpSpPr>
                        <p:cNvPr id="157" name="Group 184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973" y="1389"/>
                          <a:ext cx="589" cy="227"/>
                          <a:chOff x="2154" y="2387"/>
                          <a:chExt cx="589" cy="227"/>
                        </a:xfrm>
                        <a:grpFill/>
                      </p:grpSpPr>
                      <p:sp>
                        <p:nvSpPr>
                          <p:cNvPr id="158" name="AutoShape 18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154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  <p:sp>
                        <p:nvSpPr>
                          <p:cNvPr id="159" name="AutoShape 18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335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  <p:sp>
                        <p:nvSpPr>
                          <p:cNvPr id="160" name="AutoShape 18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516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</p:grpSp>
                  </p:grpSp>
                </p:grpSp>
                <p:grpSp>
                  <p:nvGrpSpPr>
                    <p:cNvPr id="135" name="Group 18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73" y="1434"/>
                      <a:ext cx="589" cy="771"/>
                      <a:chOff x="1973" y="1752"/>
                      <a:chExt cx="589" cy="771"/>
                    </a:xfrm>
                    <a:grpFill/>
                  </p:grpSpPr>
                  <p:grpSp>
                    <p:nvGrpSpPr>
                      <p:cNvPr id="136" name="Group 189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973" y="2115"/>
                        <a:ext cx="589" cy="408"/>
                        <a:chOff x="1973" y="1389"/>
                        <a:chExt cx="589" cy="408"/>
                      </a:xfrm>
                      <a:grpFill/>
                    </p:grpSpPr>
                    <p:grpSp>
                      <p:nvGrpSpPr>
                        <p:cNvPr id="146" name="Group 190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973" y="1570"/>
                          <a:ext cx="589" cy="227"/>
                          <a:chOff x="2154" y="2387"/>
                          <a:chExt cx="589" cy="227"/>
                        </a:xfrm>
                        <a:grpFill/>
                      </p:grpSpPr>
                      <p:sp>
                        <p:nvSpPr>
                          <p:cNvPr id="151" name="AutoShape 19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154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  <p:sp>
                        <p:nvSpPr>
                          <p:cNvPr id="152" name="AutoShape 19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335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  <p:sp>
                        <p:nvSpPr>
                          <p:cNvPr id="153" name="AutoShape 19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516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</p:grpSp>
                    <p:grpSp>
                      <p:nvGrpSpPr>
                        <p:cNvPr id="147" name="Group 194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973" y="1389"/>
                          <a:ext cx="589" cy="227"/>
                          <a:chOff x="2154" y="2387"/>
                          <a:chExt cx="589" cy="227"/>
                        </a:xfrm>
                        <a:grpFill/>
                      </p:grpSpPr>
                      <p:sp>
                        <p:nvSpPr>
                          <p:cNvPr id="148" name="AutoShape 19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154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  <p:sp>
                        <p:nvSpPr>
                          <p:cNvPr id="149" name="AutoShape 19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335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  <p:sp>
                        <p:nvSpPr>
                          <p:cNvPr id="150" name="AutoShape 19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516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</p:grpSp>
                  </p:grpSp>
                  <p:grpSp>
                    <p:nvGrpSpPr>
                      <p:cNvPr id="137" name="Group 19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973" y="1752"/>
                        <a:ext cx="589" cy="408"/>
                        <a:chOff x="1973" y="1389"/>
                        <a:chExt cx="589" cy="408"/>
                      </a:xfrm>
                      <a:grpFill/>
                    </p:grpSpPr>
                    <p:grpSp>
                      <p:nvGrpSpPr>
                        <p:cNvPr id="138" name="Group 199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973" y="1570"/>
                          <a:ext cx="589" cy="227"/>
                          <a:chOff x="2154" y="2387"/>
                          <a:chExt cx="589" cy="227"/>
                        </a:xfrm>
                        <a:grpFill/>
                      </p:grpSpPr>
                      <p:sp>
                        <p:nvSpPr>
                          <p:cNvPr id="143" name="AutoShape 20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154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  <p:sp>
                        <p:nvSpPr>
                          <p:cNvPr id="144" name="AutoShape 20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335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  <p:sp>
                        <p:nvSpPr>
                          <p:cNvPr id="145" name="AutoShape 20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516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</p:grpSp>
                    <p:grpSp>
                      <p:nvGrpSpPr>
                        <p:cNvPr id="139" name="Group 203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973" y="1389"/>
                          <a:ext cx="589" cy="227"/>
                          <a:chOff x="2154" y="2387"/>
                          <a:chExt cx="589" cy="227"/>
                        </a:xfrm>
                        <a:grpFill/>
                      </p:grpSpPr>
                      <p:sp>
                        <p:nvSpPr>
                          <p:cNvPr id="140" name="AutoShape 20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154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  <p:sp>
                        <p:nvSpPr>
                          <p:cNvPr id="141" name="AutoShape 20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335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  <p:sp>
                        <p:nvSpPr>
                          <p:cNvPr id="142" name="AutoShape 20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516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</p:grpSp>
                  </p:grpSp>
                </p:grpSp>
              </p:grpSp>
              <p:grpSp>
                <p:nvGrpSpPr>
                  <p:cNvPr id="95" name="Group 207"/>
                  <p:cNvGrpSpPr>
                    <a:grpSpLocks/>
                  </p:cNvGrpSpPr>
                  <p:nvPr/>
                </p:nvGrpSpPr>
                <p:grpSpPr bwMode="auto">
                  <a:xfrm>
                    <a:off x="1927" y="1480"/>
                    <a:ext cx="589" cy="1497"/>
                    <a:chOff x="1973" y="1434"/>
                    <a:chExt cx="589" cy="1497"/>
                  </a:xfrm>
                  <a:grpFill/>
                </p:grpSpPr>
                <p:grpSp>
                  <p:nvGrpSpPr>
                    <p:cNvPr id="96" name="Group 20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73" y="2160"/>
                      <a:ext cx="589" cy="771"/>
                      <a:chOff x="1973" y="1752"/>
                      <a:chExt cx="589" cy="771"/>
                    </a:xfrm>
                    <a:grpFill/>
                  </p:grpSpPr>
                  <p:grpSp>
                    <p:nvGrpSpPr>
                      <p:cNvPr id="116" name="Group 209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973" y="2115"/>
                        <a:ext cx="589" cy="408"/>
                        <a:chOff x="1973" y="1389"/>
                        <a:chExt cx="589" cy="408"/>
                      </a:xfrm>
                      <a:grpFill/>
                    </p:grpSpPr>
                    <p:grpSp>
                      <p:nvGrpSpPr>
                        <p:cNvPr id="126" name="Group 210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973" y="1570"/>
                          <a:ext cx="589" cy="227"/>
                          <a:chOff x="2154" y="2387"/>
                          <a:chExt cx="589" cy="227"/>
                        </a:xfrm>
                        <a:grpFill/>
                      </p:grpSpPr>
                      <p:sp>
                        <p:nvSpPr>
                          <p:cNvPr id="131" name="AutoShape 21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154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  <p:sp>
                        <p:nvSpPr>
                          <p:cNvPr id="132" name="AutoShape 21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335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  <p:sp>
                        <p:nvSpPr>
                          <p:cNvPr id="133" name="AutoShape 21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516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</p:grpSp>
                    <p:grpSp>
                      <p:nvGrpSpPr>
                        <p:cNvPr id="127" name="Group 214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973" y="1389"/>
                          <a:ext cx="589" cy="227"/>
                          <a:chOff x="2154" y="2387"/>
                          <a:chExt cx="589" cy="227"/>
                        </a:xfrm>
                        <a:grpFill/>
                      </p:grpSpPr>
                      <p:sp>
                        <p:nvSpPr>
                          <p:cNvPr id="128" name="AutoShape 21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154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  <p:sp>
                        <p:nvSpPr>
                          <p:cNvPr id="129" name="AutoShape 21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335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  <p:sp>
                        <p:nvSpPr>
                          <p:cNvPr id="130" name="AutoShape 21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516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</p:grpSp>
                  </p:grpSp>
                  <p:grpSp>
                    <p:nvGrpSpPr>
                      <p:cNvPr id="117" name="Group 21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973" y="1752"/>
                        <a:ext cx="589" cy="408"/>
                        <a:chOff x="1973" y="1389"/>
                        <a:chExt cx="589" cy="408"/>
                      </a:xfrm>
                      <a:grpFill/>
                    </p:grpSpPr>
                    <p:grpSp>
                      <p:nvGrpSpPr>
                        <p:cNvPr id="118" name="Group 219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973" y="1570"/>
                          <a:ext cx="589" cy="227"/>
                          <a:chOff x="2154" y="2387"/>
                          <a:chExt cx="589" cy="227"/>
                        </a:xfrm>
                        <a:grpFill/>
                      </p:grpSpPr>
                      <p:sp>
                        <p:nvSpPr>
                          <p:cNvPr id="123" name="AutoShape 22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154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  <p:sp>
                        <p:nvSpPr>
                          <p:cNvPr id="124" name="AutoShape 22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335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  <p:sp>
                        <p:nvSpPr>
                          <p:cNvPr id="125" name="AutoShape 22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516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</p:grpSp>
                    <p:grpSp>
                      <p:nvGrpSpPr>
                        <p:cNvPr id="119" name="Group 223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973" y="1389"/>
                          <a:ext cx="589" cy="227"/>
                          <a:chOff x="2154" y="2387"/>
                          <a:chExt cx="589" cy="227"/>
                        </a:xfrm>
                        <a:grpFill/>
                      </p:grpSpPr>
                      <p:sp>
                        <p:nvSpPr>
                          <p:cNvPr id="120" name="AutoShape 22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154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  <p:sp>
                        <p:nvSpPr>
                          <p:cNvPr id="121" name="AutoShape 22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335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  <p:sp>
                        <p:nvSpPr>
                          <p:cNvPr id="122" name="AutoShape 22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516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</p:grpSp>
                  </p:grpSp>
                </p:grpSp>
                <p:grpSp>
                  <p:nvGrpSpPr>
                    <p:cNvPr id="97" name="Group 22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73" y="1434"/>
                      <a:ext cx="589" cy="771"/>
                      <a:chOff x="1973" y="1752"/>
                      <a:chExt cx="589" cy="771"/>
                    </a:xfrm>
                    <a:grpFill/>
                  </p:grpSpPr>
                  <p:grpSp>
                    <p:nvGrpSpPr>
                      <p:cNvPr id="98" name="Group 22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973" y="2115"/>
                        <a:ext cx="589" cy="408"/>
                        <a:chOff x="1973" y="1389"/>
                        <a:chExt cx="589" cy="408"/>
                      </a:xfrm>
                      <a:grpFill/>
                    </p:grpSpPr>
                    <p:grpSp>
                      <p:nvGrpSpPr>
                        <p:cNvPr id="108" name="Group 229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973" y="1570"/>
                          <a:ext cx="589" cy="227"/>
                          <a:chOff x="2154" y="2387"/>
                          <a:chExt cx="589" cy="227"/>
                        </a:xfrm>
                        <a:grpFill/>
                      </p:grpSpPr>
                      <p:sp>
                        <p:nvSpPr>
                          <p:cNvPr id="113" name="AutoShape 23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154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  <p:sp>
                        <p:nvSpPr>
                          <p:cNvPr id="114" name="AutoShape 23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335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  <p:sp>
                        <p:nvSpPr>
                          <p:cNvPr id="115" name="AutoShape 23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516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</p:grpSp>
                    <p:grpSp>
                      <p:nvGrpSpPr>
                        <p:cNvPr id="109" name="Group 233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973" y="1389"/>
                          <a:ext cx="589" cy="227"/>
                          <a:chOff x="2154" y="2387"/>
                          <a:chExt cx="589" cy="227"/>
                        </a:xfrm>
                        <a:grpFill/>
                      </p:grpSpPr>
                      <p:sp>
                        <p:nvSpPr>
                          <p:cNvPr id="110" name="AutoShape 23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154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  <p:sp>
                        <p:nvSpPr>
                          <p:cNvPr id="111" name="AutoShape 23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335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  <p:sp>
                        <p:nvSpPr>
                          <p:cNvPr id="112" name="AutoShape 23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516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</p:grpSp>
                  </p:grpSp>
                  <p:grpSp>
                    <p:nvGrpSpPr>
                      <p:cNvPr id="99" name="Group 23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973" y="1752"/>
                        <a:ext cx="589" cy="408"/>
                        <a:chOff x="1973" y="1389"/>
                        <a:chExt cx="589" cy="408"/>
                      </a:xfrm>
                      <a:grpFill/>
                    </p:grpSpPr>
                    <p:grpSp>
                      <p:nvGrpSpPr>
                        <p:cNvPr id="100" name="Group 238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973" y="1570"/>
                          <a:ext cx="589" cy="227"/>
                          <a:chOff x="2154" y="2387"/>
                          <a:chExt cx="589" cy="227"/>
                        </a:xfrm>
                        <a:grpFill/>
                      </p:grpSpPr>
                      <p:sp>
                        <p:nvSpPr>
                          <p:cNvPr id="105" name="AutoShape 23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154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  <p:sp>
                        <p:nvSpPr>
                          <p:cNvPr id="106" name="AutoShape 24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335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  <p:sp>
                        <p:nvSpPr>
                          <p:cNvPr id="107" name="AutoShape 24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516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</p:grpSp>
                    <p:grpSp>
                      <p:nvGrpSpPr>
                        <p:cNvPr id="101" name="Group 242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973" y="1389"/>
                          <a:ext cx="589" cy="227"/>
                          <a:chOff x="2154" y="2387"/>
                          <a:chExt cx="589" cy="227"/>
                        </a:xfrm>
                        <a:grpFill/>
                      </p:grpSpPr>
                      <p:sp>
                        <p:nvSpPr>
                          <p:cNvPr id="102" name="AutoShape 24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154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  <p:sp>
                        <p:nvSpPr>
                          <p:cNvPr id="103" name="AutoShape 24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335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  <p:sp>
                        <p:nvSpPr>
                          <p:cNvPr id="104" name="AutoShape 24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516" y="2387"/>
                            <a:ext cx="227" cy="227"/>
                          </a:xfrm>
                          <a:prstGeom prst="cube">
                            <a:avLst>
                              <a:gd name="adj" fmla="val 25000"/>
                            </a:avLst>
                          </a:prstGeom>
                          <a:grpFill/>
                          <a:ln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cs-CZ" sz="1200"/>
                          </a:p>
                        </p:txBody>
                      </p:sp>
                    </p:grpSp>
                  </p:grpSp>
                </p:grpSp>
              </p:grpSp>
            </p:grpSp>
          </p:grpSp>
          <p:grpSp>
            <p:nvGrpSpPr>
              <p:cNvPr id="49" name="Group 268"/>
              <p:cNvGrpSpPr>
                <a:grpSpLocks/>
              </p:cNvGrpSpPr>
              <p:nvPr/>
            </p:nvGrpSpPr>
            <p:grpSpPr bwMode="auto">
              <a:xfrm>
                <a:off x="2381" y="2341"/>
                <a:ext cx="725" cy="727"/>
                <a:chOff x="2381" y="2341"/>
                <a:chExt cx="725" cy="727"/>
              </a:xfrm>
              <a:grpFill/>
            </p:grpSpPr>
            <p:grpSp>
              <p:nvGrpSpPr>
                <p:cNvPr id="50" name="Group 166"/>
                <p:cNvGrpSpPr>
                  <a:grpSpLocks/>
                </p:cNvGrpSpPr>
                <p:nvPr/>
              </p:nvGrpSpPr>
              <p:grpSpPr bwMode="auto">
                <a:xfrm>
                  <a:off x="2472" y="2341"/>
                  <a:ext cx="634" cy="636"/>
                  <a:chOff x="2472" y="2341"/>
                  <a:chExt cx="634" cy="636"/>
                </a:xfrm>
                <a:grpFill/>
              </p:grpSpPr>
              <p:grpSp>
                <p:nvGrpSpPr>
                  <p:cNvPr id="72" name="Group 115"/>
                  <p:cNvGrpSpPr>
                    <a:grpSpLocks/>
                  </p:cNvGrpSpPr>
                  <p:nvPr/>
                </p:nvGrpSpPr>
                <p:grpSpPr bwMode="auto">
                  <a:xfrm>
                    <a:off x="2517" y="2341"/>
                    <a:ext cx="589" cy="590"/>
                    <a:chOff x="3198" y="1117"/>
                    <a:chExt cx="589" cy="590"/>
                  </a:xfrm>
                  <a:grpFill/>
                </p:grpSpPr>
                <p:sp>
                  <p:nvSpPr>
                    <p:cNvPr id="83" name="AutoShape 1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98" y="1480"/>
                      <a:ext cx="227" cy="227"/>
                    </a:xfrm>
                    <a:prstGeom prst="cube">
                      <a:avLst>
                        <a:gd name="adj" fmla="val 25000"/>
                      </a:avLst>
                    </a:prstGeom>
                    <a:grpFill/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 sz="1200"/>
                    </a:p>
                  </p:txBody>
                </p:sp>
                <p:sp>
                  <p:nvSpPr>
                    <p:cNvPr id="84" name="AutoShape 1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79" y="1480"/>
                      <a:ext cx="227" cy="227"/>
                    </a:xfrm>
                    <a:prstGeom prst="cube">
                      <a:avLst>
                        <a:gd name="adj" fmla="val 25000"/>
                      </a:avLst>
                    </a:prstGeom>
                    <a:grpFill/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 sz="1200"/>
                    </a:p>
                  </p:txBody>
                </p:sp>
                <p:sp>
                  <p:nvSpPr>
                    <p:cNvPr id="85" name="AutoShape 1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60" y="1480"/>
                      <a:ext cx="227" cy="227"/>
                    </a:xfrm>
                    <a:prstGeom prst="cube">
                      <a:avLst>
                        <a:gd name="adj" fmla="val 25000"/>
                      </a:avLst>
                    </a:prstGeom>
                    <a:grpFill/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 sz="1200"/>
                    </a:p>
                  </p:txBody>
                </p:sp>
                <p:sp>
                  <p:nvSpPr>
                    <p:cNvPr id="86" name="AutoShape 1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98" y="1298"/>
                      <a:ext cx="227" cy="227"/>
                    </a:xfrm>
                    <a:prstGeom prst="cube">
                      <a:avLst>
                        <a:gd name="adj" fmla="val 25000"/>
                      </a:avLst>
                    </a:prstGeom>
                    <a:grpFill/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 sz="1200"/>
                    </a:p>
                  </p:txBody>
                </p:sp>
                <p:sp>
                  <p:nvSpPr>
                    <p:cNvPr id="87" name="AutoShape 1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79" y="1298"/>
                      <a:ext cx="227" cy="227"/>
                    </a:xfrm>
                    <a:prstGeom prst="cube">
                      <a:avLst>
                        <a:gd name="adj" fmla="val 25000"/>
                      </a:avLst>
                    </a:prstGeom>
                    <a:grpFill/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 sz="1200"/>
                    </a:p>
                  </p:txBody>
                </p:sp>
                <p:sp>
                  <p:nvSpPr>
                    <p:cNvPr id="88" name="AutoShape 1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60" y="1298"/>
                      <a:ext cx="227" cy="227"/>
                    </a:xfrm>
                    <a:prstGeom prst="cube">
                      <a:avLst>
                        <a:gd name="adj" fmla="val 25000"/>
                      </a:avLst>
                    </a:prstGeom>
                    <a:grpFill/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 sz="1200"/>
                    </a:p>
                  </p:txBody>
                </p:sp>
                <p:sp>
                  <p:nvSpPr>
                    <p:cNvPr id="89" name="AutoShape 1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98" y="1117"/>
                      <a:ext cx="227" cy="227"/>
                    </a:xfrm>
                    <a:prstGeom prst="cube">
                      <a:avLst>
                        <a:gd name="adj" fmla="val 25000"/>
                      </a:avLst>
                    </a:prstGeom>
                    <a:grpFill/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 sz="1200"/>
                    </a:p>
                  </p:txBody>
                </p:sp>
                <p:sp>
                  <p:nvSpPr>
                    <p:cNvPr id="90" name="AutoShape 1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79" y="1117"/>
                      <a:ext cx="227" cy="227"/>
                    </a:xfrm>
                    <a:prstGeom prst="cube">
                      <a:avLst>
                        <a:gd name="adj" fmla="val 25000"/>
                      </a:avLst>
                    </a:prstGeom>
                    <a:grpFill/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 sz="1200"/>
                    </a:p>
                  </p:txBody>
                </p:sp>
                <p:sp>
                  <p:nvSpPr>
                    <p:cNvPr id="91" name="AutoShape 1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60" y="1117"/>
                      <a:ext cx="227" cy="227"/>
                    </a:xfrm>
                    <a:prstGeom prst="cube">
                      <a:avLst>
                        <a:gd name="adj" fmla="val 25000"/>
                      </a:avLst>
                    </a:prstGeom>
                    <a:grpFill/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 sz="1200"/>
                    </a:p>
                  </p:txBody>
                </p:sp>
              </p:grpSp>
              <p:grpSp>
                <p:nvGrpSpPr>
                  <p:cNvPr id="73" name="Group 114"/>
                  <p:cNvGrpSpPr>
                    <a:grpSpLocks/>
                  </p:cNvGrpSpPr>
                  <p:nvPr/>
                </p:nvGrpSpPr>
                <p:grpSpPr bwMode="auto">
                  <a:xfrm>
                    <a:off x="2472" y="2387"/>
                    <a:ext cx="589" cy="590"/>
                    <a:chOff x="3198" y="1117"/>
                    <a:chExt cx="589" cy="590"/>
                  </a:xfrm>
                  <a:grpFill/>
                </p:grpSpPr>
                <p:sp>
                  <p:nvSpPr>
                    <p:cNvPr id="74" name="AutoShape 1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98" y="1480"/>
                      <a:ext cx="227" cy="227"/>
                    </a:xfrm>
                    <a:prstGeom prst="cube">
                      <a:avLst>
                        <a:gd name="adj" fmla="val 25000"/>
                      </a:avLst>
                    </a:prstGeom>
                    <a:grpFill/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 sz="1200"/>
                    </a:p>
                  </p:txBody>
                </p:sp>
                <p:sp>
                  <p:nvSpPr>
                    <p:cNvPr id="75" name="AutoShape 1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79" y="1480"/>
                      <a:ext cx="227" cy="227"/>
                    </a:xfrm>
                    <a:prstGeom prst="cube">
                      <a:avLst>
                        <a:gd name="adj" fmla="val 25000"/>
                      </a:avLst>
                    </a:prstGeom>
                    <a:grpFill/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 sz="1200"/>
                    </a:p>
                  </p:txBody>
                </p:sp>
                <p:sp>
                  <p:nvSpPr>
                    <p:cNvPr id="76" name="AutoShape 1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60" y="1480"/>
                      <a:ext cx="227" cy="227"/>
                    </a:xfrm>
                    <a:prstGeom prst="cube">
                      <a:avLst>
                        <a:gd name="adj" fmla="val 25000"/>
                      </a:avLst>
                    </a:prstGeom>
                    <a:grpFill/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 sz="1200"/>
                    </a:p>
                  </p:txBody>
                </p:sp>
                <p:sp>
                  <p:nvSpPr>
                    <p:cNvPr id="77" name="AutoShape 1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98" y="1298"/>
                      <a:ext cx="227" cy="227"/>
                    </a:xfrm>
                    <a:prstGeom prst="cube">
                      <a:avLst>
                        <a:gd name="adj" fmla="val 25000"/>
                      </a:avLst>
                    </a:prstGeom>
                    <a:grpFill/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 sz="1200"/>
                    </a:p>
                  </p:txBody>
                </p:sp>
                <p:sp>
                  <p:nvSpPr>
                    <p:cNvPr id="78" name="AutoShape 1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79" y="1298"/>
                      <a:ext cx="227" cy="227"/>
                    </a:xfrm>
                    <a:prstGeom prst="cube">
                      <a:avLst>
                        <a:gd name="adj" fmla="val 25000"/>
                      </a:avLst>
                    </a:prstGeom>
                    <a:grpFill/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 sz="1200"/>
                    </a:p>
                  </p:txBody>
                </p:sp>
                <p:sp>
                  <p:nvSpPr>
                    <p:cNvPr id="79" name="AutoShape 1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60" y="1298"/>
                      <a:ext cx="227" cy="227"/>
                    </a:xfrm>
                    <a:prstGeom prst="cube">
                      <a:avLst>
                        <a:gd name="adj" fmla="val 25000"/>
                      </a:avLst>
                    </a:prstGeom>
                    <a:grpFill/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 sz="1200"/>
                    </a:p>
                  </p:txBody>
                </p:sp>
                <p:sp>
                  <p:nvSpPr>
                    <p:cNvPr id="80" name="AutoShape 1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98" y="1117"/>
                      <a:ext cx="227" cy="227"/>
                    </a:xfrm>
                    <a:prstGeom prst="cube">
                      <a:avLst>
                        <a:gd name="adj" fmla="val 25000"/>
                      </a:avLst>
                    </a:prstGeom>
                    <a:grpFill/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 sz="1200"/>
                    </a:p>
                  </p:txBody>
                </p:sp>
                <p:sp>
                  <p:nvSpPr>
                    <p:cNvPr id="81" name="AutoShape 1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79" y="1117"/>
                      <a:ext cx="227" cy="227"/>
                    </a:xfrm>
                    <a:prstGeom prst="cube">
                      <a:avLst>
                        <a:gd name="adj" fmla="val 25000"/>
                      </a:avLst>
                    </a:prstGeom>
                    <a:grpFill/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 sz="1200"/>
                    </a:p>
                  </p:txBody>
                </p:sp>
                <p:sp>
                  <p:nvSpPr>
                    <p:cNvPr id="82" name="AutoShape 1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60" y="1117"/>
                      <a:ext cx="227" cy="227"/>
                    </a:xfrm>
                    <a:prstGeom prst="cube">
                      <a:avLst>
                        <a:gd name="adj" fmla="val 25000"/>
                      </a:avLst>
                    </a:prstGeom>
                    <a:grpFill/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 sz="1200"/>
                    </a:p>
                  </p:txBody>
                </p:sp>
              </p:grpSp>
            </p:grpSp>
            <p:grpSp>
              <p:nvGrpSpPr>
                <p:cNvPr id="51" name="Group 246"/>
                <p:cNvGrpSpPr>
                  <a:grpSpLocks/>
                </p:cNvGrpSpPr>
                <p:nvPr/>
              </p:nvGrpSpPr>
              <p:grpSpPr bwMode="auto">
                <a:xfrm>
                  <a:off x="2381" y="2432"/>
                  <a:ext cx="634" cy="636"/>
                  <a:chOff x="2472" y="2341"/>
                  <a:chExt cx="634" cy="636"/>
                </a:xfrm>
                <a:grpFill/>
              </p:grpSpPr>
              <p:grpSp>
                <p:nvGrpSpPr>
                  <p:cNvPr id="52" name="Group 247"/>
                  <p:cNvGrpSpPr>
                    <a:grpSpLocks/>
                  </p:cNvGrpSpPr>
                  <p:nvPr/>
                </p:nvGrpSpPr>
                <p:grpSpPr bwMode="auto">
                  <a:xfrm>
                    <a:off x="2517" y="2341"/>
                    <a:ext cx="589" cy="590"/>
                    <a:chOff x="3198" y="1117"/>
                    <a:chExt cx="589" cy="590"/>
                  </a:xfrm>
                  <a:grpFill/>
                </p:grpSpPr>
                <p:sp>
                  <p:nvSpPr>
                    <p:cNvPr id="63" name="AutoShape 2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98" y="1480"/>
                      <a:ext cx="227" cy="227"/>
                    </a:xfrm>
                    <a:prstGeom prst="cube">
                      <a:avLst>
                        <a:gd name="adj" fmla="val 25000"/>
                      </a:avLst>
                    </a:prstGeom>
                    <a:grpFill/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 sz="1200"/>
                    </a:p>
                  </p:txBody>
                </p:sp>
                <p:sp>
                  <p:nvSpPr>
                    <p:cNvPr id="64" name="AutoShape 2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79" y="1480"/>
                      <a:ext cx="227" cy="227"/>
                    </a:xfrm>
                    <a:prstGeom prst="cube">
                      <a:avLst>
                        <a:gd name="adj" fmla="val 25000"/>
                      </a:avLst>
                    </a:prstGeom>
                    <a:grpFill/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 sz="1200"/>
                    </a:p>
                  </p:txBody>
                </p:sp>
                <p:sp>
                  <p:nvSpPr>
                    <p:cNvPr id="65" name="AutoShape 2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60" y="1480"/>
                      <a:ext cx="227" cy="227"/>
                    </a:xfrm>
                    <a:prstGeom prst="cube">
                      <a:avLst>
                        <a:gd name="adj" fmla="val 25000"/>
                      </a:avLst>
                    </a:prstGeom>
                    <a:grpFill/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 sz="1200"/>
                    </a:p>
                  </p:txBody>
                </p:sp>
                <p:sp>
                  <p:nvSpPr>
                    <p:cNvPr id="66" name="AutoShape 2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98" y="1298"/>
                      <a:ext cx="227" cy="227"/>
                    </a:xfrm>
                    <a:prstGeom prst="cube">
                      <a:avLst>
                        <a:gd name="adj" fmla="val 25000"/>
                      </a:avLst>
                    </a:prstGeom>
                    <a:grpFill/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 sz="1200"/>
                    </a:p>
                  </p:txBody>
                </p:sp>
                <p:sp>
                  <p:nvSpPr>
                    <p:cNvPr id="67" name="AutoShape 2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79" y="1298"/>
                      <a:ext cx="227" cy="227"/>
                    </a:xfrm>
                    <a:prstGeom prst="cube">
                      <a:avLst>
                        <a:gd name="adj" fmla="val 25000"/>
                      </a:avLst>
                    </a:prstGeom>
                    <a:grpFill/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 sz="1200"/>
                    </a:p>
                  </p:txBody>
                </p:sp>
                <p:sp>
                  <p:nvSpPr>
                    <p:cNvPr id="68" name="AutoShape 2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60" y="1298"/>
                      <a:ext cx="227" cy="227"/>
                    </a:xfrm>
                    <a:prstGeom prst="cube">
                      <a:avLst>
                        <a:gd name="adj" fmla="val 25000"/>
                      </a:avLst>
                    </a:prstGeom>
                    <a:grpFill/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 sz="1200"/>
                    </a:p>
                  </p:txBody>
                </p:sp>
                <p:sp>
                  <p:nvSpPr>
                    <p:cNvPr id="69" name="AutoShape 2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98" y="1117"/>
                      <a:ext cx="227" cy="227"/>
                    </a:xfrm>
                    <a:prstGeom prst="cube">
                      <a:avLst>
                        <a:gd name="adj" fmla="val 25000"/>
                      </a:avLst>
                    </a:prstGeom>
                    <a:grpFill/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 sz="1200"/>
                    </a:p>
                  </p:txBody>
                </p:sp>
                <p:sp>
                  <p:nvSpPr>
                    <p:cNvPr id="70" name="AutoShape 2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79" y="1117"/>
                      <a:ext cx="227" cy="227"/>
                    </a:xfrm>
                    <a:prstGeom prst="cube">
                      <a:avLst>
                        <a:gd name="adj" fmla="val 25000"/>
                      </a:avLst>
                    </a:prstGeom>
                    <a:grpFill/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 sz="1200"/>
                    </a:p>
                  </p:txBody>
                </p:sp>
                <p:sp>
                  <p:nvSpPr>
                    <p:cNvPr id="71" name="AutoShape 2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60" y="1117"/>
                      <a:ext cx="227" cy="227"/>
                    </a:xfrm>
                    <a:prstGeom prst="cube">
                      <a:avLst>
                        <a:gd name="adj" fmla="val 25000"/>
                      </a:avLst>
                    </a:prstGeom>
                    <a:grpFill/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 sz="1200"/>
                    </a:p>
                  </p:txBody>
                </p:sp>
              </p:grpSp>
              <p:grpSp>
                <p:nvGrpSpPr>
                  <p:cNvPr id="53" name="Group 257"/>
                  <p:cNvGrpSpPr>
                    <a:grpSpLocks/>
                  </p:cNvGrpSpPr>
                  <p:nvPr/>
                </p:nvGrpSpPr>
                <p:grpSpPr bwMode="auto">
                  <a:xfrm>
                    <a:off x="2472" y="2387"/>
                    <a:ext cx="589" cy="590"/>
                    <a:chOff x="3198" y="1117"/>
                    <a:chExt cx="589" cy="590"/>
                  </a:xfrm>
                  <a:grpFill/>
                </p:grpSpPr>
                <p:sp>
                  <p:nvSpPr>
                    <p:cNvPr id="54" name="AutoShape 2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98" y="1480"/>
                      <a:ext cx="227" cy="227"/>
                    </a:xfrm>
                    <a:prstGeom prst="cube">
                      <a:avLst>
                        <a:gd name="adj" fmla="val 25000"/>
                      </a:avLst>
                    </a:prstGeom>
                    <a:grpFill/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 sz="1200"/>
                    </a:p>
                  </p:txBody>
                </p:sp>
                <p:sp>
                  <p:nvSpPr>
                    <p:cNvPr id="55" name="AutoShape 2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79" y="1480"/>
                      <a:ext cx="227" cy="227"/>
                    </a:xfrm>
                    <a:prstGeom prst="cube">
                      <a:avLst>
                        <a:gd name="adj" fmla="val 25000"/>
                      </a:avLst>
                    </a:prstGeom>
                    <a:grpFill/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 sz="1200"/>
                    </a:p>
                  </p:txBody>
                </p:sp>
                <p:sp>
                  <p:nvSpPr>
                    <p:cNvPr id="56" name="AutoShape 2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60" y="1480"/>
                      <a:ext cx="227" cy="227"/>
                    </a:xfrm>
                    <a:prstGeom prst="cube">
                      <a:avLst>
                        <a:gd name="adj" fmla="val 25000"/>
                      </a:avLst>
                    </a:prstGeom>
                    <a:grpFill/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 sz="1200"/>
                    </a:p>
                  </p:txBody>
                </p:sp>
                <p:sp>
                  <p:nvSpPr>
                    <p:cNvPr id="57" name="AutoShape 2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98" y="1298"/>
                      <a:ext cx="227" cy="227"/>
                    </a:xfrm>
                    <a:prstGeom prst="cube">
                      <a:avLst>
                        <a:gd name="adj" fmla="val 25000"/>
                      </a:avLst>
                    </a:prstGeom>
                    <a:grpFill/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 sz="1200"/>
                    </a:p>
                  </p:txBody>
                </p:sp>
                <p:sp>
                  <p:nvSpPr>
                    <p:cNvPr id="58" name="AutoShape 2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79" y="1298"/>
                      <a:ext cx="227" cy="227"/>
                    </a:xfrm>
                    <a:prstGeom prst="cube">
                      <a:avLst>
                        <a:gd name="adj" fmla="val 25000"/>
                      </a:avLst>
                    </a:prstGeom>
                    <a:grpFill/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 sz="1200"/>
                    </a:p>
                  </p:txBody>
                </p:sp>
                <p:sp>
                  <p:nvSpPr>
                    <p:cNvPr id="59" name="AutoShape 2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60" y="1298"/>
                      <a:ext cx="227" cy="227"/>
                    </a:xfrm>
                    <a:prstGeom prst="cube">
                      <a:avLst>
                        <a:gd name="adj" fmla="val 25000"/>
                      </a:avLst>
                    </a:prstGeom>
                    <a:grpFill/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 sz="1200"/>
                    </a:p>
                  </p:txBody>
                </p:sp>
                <p:sp>
                  <p:nvSpPr>
                    <p:cNvPr id="60" name="AutoShape 2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98" y="1117"/>
                      <a:ext cx="227" cy="227"/>
                    </a:xfrm>
                    <a:prstGeom prst="cube">
                      <a:avLst>
                        <a:gd name="adj" fmla="val 25000"/>
                      </a:avLst>
                    </a:prstGeom>
                    <a:grpFill/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 sz="1200"/>
                    </a:p>
                  </p:txBody>
                </p:sp>
                <p:sp>
                  <p:nvSpPr>
                    <p:cNvPr id="61" name="AutoShape 2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79" y="1117"/>
                      <a:ext cx="227" cy="227"/>
                    </a:xfrm>
                    <a:prstGeom prst="cube">
                      <a:avLst>
                        <a:gd name="adj" fmla="val 25000"/>
                      </a:avLst>
                    </a:prstGeom>
                    <a:grpFill/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 sz="1200"/>
                    </a:p>
                  </p:txBody>
                </p:sp>
                <p:sp>
                  <p:nvSpPr>
                    <p:cNvPr id="62" name="AutoShape 2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60" y="1117"/>
                      <a:ext cx="227" cy="227"/>
                    </a:xfrm>
                    <a:prstGeom prst="cube">
                      <a:avLst>
                        <a:gd name="adj" fmla="val 25000"/>
                      </a:avLst>
                    </a:prstGeom>
                    <a:grpFill/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 sz="1200"/>
                    </a:p>
                  </p:txBody>
                </p:sp>
              </p:grpSp>
            </p:grpSp>
          </p:grpSp>
        </p:grpSp>
        <p:sp>
          <p:nvSpPr>
            <p:cNvPr id="47" name="AutoShape 125"/>
            <p:cNvSpPr>
              <a:spLocks noChangeArrowheads="1"/>
            </p:cNvSpPr>
            <p:nvPr/>
          </p:nvSpPr>
          <p:spPr bwMode="auto">
            <a:xfrm>
              <a:off x="2608" y="2251"/>
              <a:ext cx="227" cy="227"/>
            </a:xfrm>
            <a:prstGeom prst="cube">
              <a:avLst>
                <a:gd name="adj" fmla="val 25000"/>
              </a:avLst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200"/>
            </a:p>
          </p:txBody>
        </p:sp>
      </p:grpSp>
      <p:grpSp>
        <p:nvGrpSpPr>
          <p:cNvPr id="250" name="Group 327"/>
          <p:cNvGrpSpPr>
            <a:grpSpLocks/>
          </p:cNvGrpSpPr>
          <p:nvPr/>
        </p:nvGrpSpPr>
        <p:grpSpPr bwMode="auto">
          <a:xfrm>
            <a:off x="6968723" y="3608139"/>
            <a:ext cx="1020020" cy="1248517"/>
            <a:chOff x="3833" y="2069"/>
            <a:chExt cx="726" cy="906"/>
          </a:xfrm>
          <a:blipFill>
            <a:blip r:embed="rId4"/>
            <a:tile tx="0" ty="0" sx="100000" sy="100000" flip="none" algn="tl"/>
          </a:blipFill>
        </p:grpSpPr>
        <p:grpSp>
          <p:nvGrpSpPr>
            <p:cNvPr id="251" name="Group 326"/>
            <p:cNvGrpSpPr>
              <a:grpSpLocks/>
            </p:cNvGrpSpPr>
            <p:nvPr/>
          </p:nvGrpSpPr>
          <p:grpSpPr bwMode="auto">
            <a:xfrm>
              <a:off x="3833" y="2251"/>
              <a:ext cx="726" cy="724"/>
              <a:chOff x="3923" y="2478"/>
              <a:chExt cx="726" cy="724"/>
            </a:xfrm>
            <a:grpFill/>
          </p:grpSpPr>
          <p:grpSp>
            <p:nvGrpSpPr>
              <p:cNvPr id="254" name="Group 309"/>
              <p:cNvGrpSpPr>
                <a:grpSpLocks/>
              </p:cNvGrpSpPr>
              <p:nvPr/>
            </p:nvGrpSpPr>
            <p:grpSpPr bwMode="auto">
              <a:xfrm>
                <a:off x="4014" y="2478"/>
                <a:ext cx="635" cy="634"/>
                <a:chOff x="4014" y="2478"/>
                <a:chExt cx="635" cy="634"/>
              </a:xfrm>
              <a:grpFill/>
            </p:grpSpPr>
            <p:grpSp>
              <p:nvGrpSpPr>
                <p:cNvPr id="270" name="Group 277"/>
                <p:cNvGrpSpPr>
                  <a:grpSpLocks/>
                </p:cNvGrpSpPr>
                <p:nvPr/>
              </p:nvGrpSpPr>
              <p:grpSpPr bwMode="auto">
                <a:xfrm>
                  <a:off x="4059" y="2478"/>
                  <a:ext cx="590" cy="589"/>
                  <a:chOff x="4059" y="2478"/>
                  <a:chExt cx="590" cy="589"/>
                </a:xfrm>
                <a:grpFill/>
              </p:grpSpPr>
              <p:sp>
                <p:nvSpPr>
                  <p:cNvPr id="278" name="AutoShape 270"/>
                  <p:cNvSpPr>
                    <a:spLocks noChangeArrowheads="1"/>
                  </p:cNvSpPr>
                  <p:nvPr/>
                </p:nvSpPr>
                <p:spPr bwMode="auto">
                  <a:xfrm>
                    <a:off x="4059" y="2840"/>
                    <a:ext cx="227" cy="227"/>
                  </a:xfrm>
                  <a:prstGeom prst="cube">
                    <a:avLst>
                      <a:gd name="adj" fmla="val 25000"/>
                    </a:avLst>
                  </a:prstGeom>
                  <a:grp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 sz="1200"/>
                  </a:p>
                </p:txBody>
              </p:sp>
              <p:sp>
                <p:nvSpPr>
                  <p:cNvPr id="279" name="AutoShape 271"/>
                  <p:cNvSpPr>
                    <a:spLocks noChangeArrowheads="1"/>
                  </p:cNvSpPr>
                  <p:nvPr/>
                </p:nvSpPr>
                <p:spPr bwMode="auto">
                  <a:xfrm>
                    <a:off x="4059" y="2659"/>
                    <a:ext cx="227" cy="227"/>
                  </a:xfrm>
                  <a:prstGeom prst="cube">
                    <a:avLst>
                      <a:gd name="adj" fmla="val 25000"/>
                    </a:avLst>
                  </a:prstGeom>
                  <a:grp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 sz="1200"/>
                  </a:p>
                </p:txBody>
              </p:sp>
              <p:sp>
                <p:nvSpPr>
                  <p:cNvPr id="280" name="AutoShape 275"/>
                  <p:cNvSpPr>
                    <a:spLocks noChangeArrowheads="1"/>
                  </p:cNvSpPr>
                  <p:nvPr/>
                </p:nvSpPr>
                <p:spPr bwMode="auto">
                  <a:xfrm>
                    <a:off x="4241" y="2840"/>
                    <a:ext cx="227" cy="227"/>
                  </a:xfrm>
                  <a:prstGeom prst="cube">
                    <a:avLst>
                      <a:gd name="adj" fmla="val 25000"/>
                    </a:avLst>
                  </a:prstGeom>
                  <a:grp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 sz="1200"/>
                  </a:p>
                </p:txBody>
              </p:sp>
              <p:sp>
                <p:nvSpPr>
                  <p:cNvPr id="281" name="AutoShape 276"/>
                  <p:cNvSpPr>
                    <a:spLocks noChangeArrowheads="1"/>
                  </p:cNvSpPr>
                  <p:nvPr/>
                </p:nvSpPr>
                <p:spPr bwMode="auto">
                  <a:xfrm>
                    <a:off x="4059" y="2478"/>
                    <a:ext cx="227" cy="227"/>
                  </a:xfrm>
                  <a:prstGeom prst="cube">
                    <a:avLst>
                      <a:gd name="adj" fmla="val 25000"/>
                    </a:avLst>
                  </a:prstGeom>
                  <a:grp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 sz="1200"/>
                  </a:p>
                </p:txBody>
              </p:sp>
              <p:sp>
                <p:nvSpPr>
                  <p:cNvPr id="282" name="AutoShape 274"/>
                  <p:cNvSpPr>
                    <a:spLocks noChangeArrowheads="1"/>
                  </p:cNvSpPr>
                  <p:nvPr/>
                </p:nvSpPr>
                <p:spPr bwMode="auto">
                  <a:xfrm>
                    <a:off x="4422" y="2840"/>
                    <a:ext cx="227" cy="227"/>
                  </a:xfrm>
                  <a:prstGeom prst="cube">
                    <a:avLst>
                      <a:gd name="adj" fmla="val 25000"/>
                    </a:avLst>
                  </a:prstGeom>
                  <a:grp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 sz="1200"/>
                  </a:p>
                </p:txBody>
              </p:sp>
              <p:sp>
                <p:nvSpPr>
                  <p:cNvPr id="283" name="AutoShape 273"/>
                  <p:cNvSpPr>
                    <a:spLocks noChangeArrowheads="1"/>
                  </p:cNvSpPr>
                  <p:nvPr/>
                </p:nvSpPr>
                <p:spPr bwMode="auto">
                  <a:xfrm>
                    <a:off x="4241" y="2659"/>
                    <a:ext cx="227" cy="227"/>
                  </a:xfrm>
                  <a:prstGeom prst="cube">
                    <a:avLst>
                      <a:gd name="adj" fmla="val 25000"/>
                    </a:avLst>
                  </a:prstGeom>
                  <a:grp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 sz="1200"/>
                  </a:p>
                </p:txBody>
              </p:sp>
            </p:grpSp>
            <p:grpSp>
              <p:nvGrpSpPr>
                <p:cNvPr id="271" name="Group 278"/>
                <p:cNvGrpSpPr>
                  <a:grpSpLocks/>
                </p:cNvGrpSpPr>
                <p:nvPr/>
              </p:nvGrpSpPr>
              <p:grpSpPr bwMode="auto">
                <a:xfrm>
                  <a:off x="4014" y="2523"/>
                  <a:ext cx="590" cy="589"/>
                  <a:chOff x="4059" y="2478"/>
                  <a:chExt cx="590" cy="589"/>
                </a:xfrm>
                <a:grpFill/>
              </p:grpSpPr>
              <p:sp>
                <p:nvSpPr>
                  <p:cNvPr id="272" name="AutoShape 279"/>
                  <p:cNvSpPr>
                    <a:spLocks noChangeArrowheads="1"/>
                  </p:cNvSpPr>
                  <p:nvPr/>
                </p:nvSpPr>
                <p:spPr bwMode="auto">
                  <a:xfrm>
                    <a:off x="4059" y="2840"/>
                    <a:ext cx="227" cy="227"/>
                  </a:xfrm>
                  <a:prstGeom prst="cube">
                    <a:avLst>
                      <a:gd name="adj" fmla="val 25000"/>
                    </a:avLst>
                  </a:prstGeom>
                  <a:grp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 sz="1200"/>
                  </a:p>
                </p:txBody>
              </p:sp>
              <p:sp>
                <p:nvSpPr>
                  <p:cNvPr id="273" name="AutoShape 280"/>
                  <p:cNvSpPr>
                    <a:spLocks noChangeArrowheads="1"/>
                  </p:cNvSpPr>
                  <p:nvPr/>
                </p:nvSpPr>
                <p:spPr bwMode="auto">
                  <a:xfrm>
                    <a:off x="4059" y="2659"/>
                    <a:ext cx="227" cy="227"/>
                  </a:xfrm>
                  <a:prstGeom prst="cube">
                    <a:avLst>
                      <a:gd name="adj" fmla="val 25000"/>
                    </a:avLst>
                  </a:prstGeom>
                  <a:grp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 sz="1200"/>
                  </a:p>
                </p:txBody>
              </p:sp>
              <p:sp>
                <p:nvSpPr>
                  <p:cNvPr id="274" name="AutoShape 281"/>
                  <p:cNvSpPr>
                    <a:spLocks noChangeArrowheads="1"/>
                  </p:cNvSpPr>
                  <p:nvPr/>
                </p:nvSpPr>
                <p:spPr bwMode="auto">
                  <a:xfrm>
                    <a:off x="4241" y="2840"/>
                    <a:ext cx="227" cy="227"/>
                  </a:xfrm>
                  <a:prstGeom prst="cube">
                    <a:avLst>
                      <a:gd name="adj" fmla="val 25000"/>
                    </a:avLst>
                  </a:prstGeom>
                  <a:grp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 sz="1200"/>
                  </a:p>
                </p:txBody>
              </p:sp>
              <p:sp>
                <p:nvSpPr>
                  <p:cNvPr id="275" name="AutoShape 282"/>
                  <p:cNvSpPr>
                    <a:spLocks noChangeArrowheads="1"/>
                  </p:cNvSpPr>
                  <p:nvPr/>
                </p:nvSpPr>
                <p:spPr bwMode="auto">
                  <a:xfrm>
                    <a:off x="4059" y="2478"/>
                    <a:ext cx="227" cy="227"/>
                  </a:xfrm>
                  <a:prstGeom prst="cube">
                    <a:avLst>
                      <a:gd name="adj" fmla="val 25000"/>
                    </a:avLst>
                  </a:prstGeom>
                  <a:grp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 sz="1200"/>
                  </a:p>
                </p:txBody>
              </p:sp>
              <p:sp>
                <p:nvSpPr>
                  <p:cNvPr id="276" name="AutoShape 283"/>
                  <p:cNvSpPr>
                    <a:spLocks noChangeArrowheads="1"/>
                  </p:cNvSpPr>
                  <p:nvPr/>
                </p:nvSpPr>
                <p:spPr bwMode="auto">
                  <a:xfrm>
                    <a:off x="4422" y="2840"/>
                    <a:ext cx="227" cy="227"/>
                  </a:xfrm>
                  <a:prstGeom prst="cube">
                    <a:avLst>
                      <a:gd name="adj" fmla="val 25000"/>
                    </a:avLst>
                  </a:prstGeom>
                  <a:grp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 sz="1200"/>
                  </a:p>
                </p:txBody>
              </p:sp>
              <p:sp>
                <p:nvSpPr>
                  <p:cNvPr id="277" name="AutoShape 284"/>
                  <p:cNvSpPr>
                    <a:spLocks noChangeArrowheads="1"/>
                  </p:cNvSpPr>
                  <p:nvPr/>
                </p:nvSpPr>
                <p:spPr bwMode="auto">
                  <a:xfrm>
                    <a:off x="4241" y="2659"/>
                    <a:ext cx="227" cy="227"/>
                  </a:xfrm>
                  <a:prstGeom prst="cube">
                    <a:avLst>
                      <a:gd name="adj" fmla="val 25000"/>
                    </a:avLst>
                  </a:prstGeom>
                  <a:grp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 sz="1200"/>
                  </a:p>
                </p:txBody>
              </p:sp>
            </p:grpSp>
          </p:grpSp>
          <p:grpSp>
            <p:nvGrpSpPr>
              <p:cNvPr id="255" name="Group 311"/>
              <p:cNvGrpSpPr>
                <a:grpSpLocks/>
              </p:cNvGrpSpPr>
              <p:nvPr/>
            </p:nvGrpSpPr>
            <p:grpSpPr bwMode="auto">
              <a:xfrm>
                <a:off x="3923" y="2568"/>
                <a:ext cx="635" cy="634"/>
                <a:chOff x="4014" y="2478"/>
                <a:chExt cx="635" cy="634"/>
              </a:xfrm>
              <a:grpFill/>
            </p:grpSpPr>
            <p:grpSp>
              <p:nvGrpSpPr>
                <p:cNvPr id="256" name="Group 312"/>
                <p:cNvGrpSpPr>
                  <a:grpSpLocks/>
                </p:cNvGrpSpPr>
                <p:nvPr/>
              </p:nvGrpSpPr>
              <p:grpSpPr bwMode="auto">
                <a:xfrm>
                  <a:off x="4059" y="2478"/>
                  <a:ext cx="590" cy="589"/>
                  <a:chOff x="4059" y="2478"/>
                  <a:chExt cx="590" cy="589"/>
                </a:xfrm>
                <a:grpFill/>
              </p:grpSpPr>
              <p:sp>
                <p:nvSpPr>
                  <p:cNvPr id="264" name="AutoShape 313"/>
                  <p:cNvSpPr>
                    <a:spLocks noChangeArrowheads="1"/>
                  </p:cNvSpPr>
                  <p:nvPr/>
                </p:nvSpPr>
                <p:spPr bwMode="auto">
                  <a:xfrm>
                    <a:off x="4059" y="2840"/>
                    <a:ext cx="227" cy="227"/>
                  </a:xfrm>
                  <a:prstGeom prst="cube">
                    <a:avLst>
                      <a:gd name="adj" fmla="val 25000"/>
                    </a:avLst>
                  </a:prstGeom>
                  <a:grp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 sz="1200"/>
                  </a:p>
                </p:txBody>
              </p:sp>
              <p:sp>
                <p:nvSpPr>
                  <p:cNvPr id="265" name="AutoShape 314"/>
                  <p:cNvSpPr>
                    <a:spLocks noChangeArrowheads="1"/>
                  </p:cNvSpPr>
                  <p:nvPr/>
                </p:nvSpPr>
                <p:spPr bwMode="auto">
                  <a:xfrm>
                    <a:off x="4059" y="2659"/>
                    <a:ext cx="227" cy="227"/>
                  </a:xfrm>
                  <a:prstGeom prst="cube">
                    <a:avLst>
                      <a:gd name="adj" fmla="val 25000"/>
                    </a:avLst>
                  </a:prstGeom>
                  <a:grp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 sz="1200"/>
                  </a:p>
                </p:txBody>
              </p:sp>
              <p:sp>
                <p:nvSpPr>
                  <p:cNvPr id="266" name="AutoShape 315"/>
                  <p:cNvSpPr>
                    <a:spLocks noChangeArrowheads="1"/>
                  </p:cNvSpPr>
                  <p:nvPr/>
                </p:nvSpPr>
                <p:spPr bwMode="auto">
                  <a:xfrm>
                    <a:off x="4241" y="2840"/>
                    <a:ext cx="227" cy="227"/>
                  </a:xfrm>
                  <a:prstGeom prst="cube">
                    <a:avLst>
                      <a:gd name="adj" fmla="val 25000"/>
                    </a:avLst>
                  </a:prstGeom>
                  <a:grp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 sz="1200"/>
                  </a:p>
                </p:txBody>
              </p:sp>
              <p:sp>
                <p:nvSpPr>
                  <p:cNvPr id="267" name="AutoShape 316"/>
                  <p:cNvSpPr>
                    <a:spLocks noChangeArrowheads="1"/>
                  </p:cNvSpPr>
                  <p:nvPr/>
                </p:nvSpPr>
                <p:spPr bwMode="auto">
                  <a:xfrm>
                    <a:off x="4059" y="2478"/>
                    <a:ext cx="227" cy="227"/>
                  </a:xfrm>
                  <a:prstGeom prst="cube">
                    <a:avLst>
                      <a:gd name="adj" fmla="val 25000"/>
                    </a:avLst>
                  </a:prstGeom>
                  <a:grp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 sz="1200"/>
                  </a:p>
                </p:txBody>
              </p:sp>
              <p:sp>
                <p:nvSpPr>
                  <p:cNvPr id="268" name="AutoShape 317"/>
                  <p:cNvSpPr>
                    <a:spLocks noChangeArrowheads="1"/>
                  </p:cNvSpPr>
                  <p:nvPr/>
                </p:nvSpPr>
                <p:spPr bwMode="auto">
                  <a:xfrm>
                    <a:off x="4422" y="2840"/>
                    <a:ext cx="227" cy="227"/>
                  </a:xfrm>
                  <a:prstGeom prst="cube">
                    <a:avLst>
                      <a:gd name="adj" fmla="val 25000"/>
                    </a:avLst>
                  </a:prstGeom>
                  <a:grp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 sz="1200"/>
                  </a:p>
                </p:txBody>
              </p:sp>
              <p:sp>
                <p:nvSpPr>
                  <p:cNvPr id="269" name="AutoShape 318"/>
                  <p:cNvSpPr>
                    <a:spLocks noChangeArrowheads="1"/>
                  </p:cNvSpPr>
                  <p:nvPr/>
                </p:nvSpPr>
                <p:spPr bwMode="auto">
                  <a:xfrm>
                    <a:off x="4241" y="2659"/>
                    <a:ext cx="227" cy="227"/>
                  </a:xfrm>
                  <a:prstGeom prst="cube">
                    <a:avLst>
                      <a:gd name="adj" fmla="val 25000"/>
                    </a:avLst>
                  </a:prstGeom>
                  <a:grp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 sz="1200"/>
                  </a:p>
                </p:txBody>
              </p:sp>
            </p:grpSp>
            <p:grpSp>
              <p:nvGrpSpPr>
                <p:cNvPr id="257" name="Group 319"/>
                <p:cNvGrpSpPr>
                  <a:grpSpLocks/>
                </p:cNvGrpSpPr>
                <p:nvPr/>
              </p:nvGrpSpPr>
              <p:grpSpPr bwMode="auto">
                <a:xfrm>
                  <a:off x="4014" y="2523"/>
                  <a:ext cx="590" cy="589"/>
                  <a:chOff x="4059" y="2478"/>
                  <a:chExt cx="590" cy="589"/>
                </a:xfrm>
                <a:grpFill/>
              </p:grpSpPr>
              <p:sp>
                <p:nvSpPr>
                  <p:cNvPr id="258" name="AutoShape 320"/>
                  <p:cNvSpPr>
                    <a:spLocks noChangeArrowheads="1"/>
                  </p:cNvSpPr>
                  <p:nvPr/>
                </p:nvSpPr>
                <p:spPr bwMode="auto">
                  <a:xfrm>
                    <a:off x="4059" y="2840"/>
                    <a:ext cx="227" cy="227"/>
                  </a:xfrm>
                  <a:prstGeom prst="cube">
                    <a:avLst>
                      <a:gd name="adj" fmla="val 25000"/>
                    </a:avLst>
                  </a:prstGeom>
                  <a:grp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 sz="1200"/>
                  </a:p>
                </p:txBody>
              </p:sp>
              <p:sp>
                <p:nvSpPr>
                  <p:cNvPr id="259" name="AutoShape 321"/>
                  <p:cNvSpPr>
                    <a:spLocks noChangeArrowheads="1"/>
                  </p:cNvSpPr>
                  <p:nvPr/>
                </p:nvSpPr>
                <p:spPr bwMode="auto">
                  <a:xfrm>
                    <a:off x="4059" y="2659"/>
                    <a:ext cx="227" cy="227"/>
                  </a:xfrm>
                  <a:prstGeom prst="cube">
                    <a:avLst>
                      <a:gd name="adj" fmla="val 25000"/>
                    </a:avLst>
                  </a:prstGeom>
                  <a:grp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 sz="1200"/>
                  </a:p>
                </p:txBody>
              </p:sp>
              <p:sp>
                <p:nvSpPr>
                  <p:cNvPr id="260" name="AutoShape 322"/>
                  <p:cNvSpPr>
                    <a:spLocks noChangeArrowheads="1"/>
                  </p:cNvSpPr>
                  <p:nvPr/>
                </p:nvSpPr>
                <p:spPr bwMode="auto">
                  <a:xfrm>
                    <a:off x="4241" y="2840"/>
                    <a:ext cx="227" cy="227"/>
                  </a:xfrm>
                  <a:prstGeom prst="cube">
                    <a:avLst>
                      <a:gd name="adj" fmla="val 25000"/>
                    </a:avLst>
                  </a:prstGeom>
                  <a:grp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 sz="1200"/>
                  </a:p>
                </p:txBody>
              </p:sp>
              <p:sp>
                <p:nvSpPr>
                  <p:cNvPr id="261" name="AutoShape 323"/>
                  <p:cNvSpPr>
                    <a:spLocks noChangeArrowheads="1"/>
                  </p:cNvSpPr>
                  <p:nvPr/>
                </p:nvSpPr>
                <p:spPr bwMode="auto">
                  <a:xfrm>
                    <a:off x="4059" y="2478"/>
                    <a:ext cx="227" cy="227"/>
                  </a:xfrm>
                  <a:prstGeom prst="cube">
                    <a:avLst>
                      <a:gd name="adj" fmla="val 25000"/>
                    </a:avLst>
                  </a:prstGeom>
                  <a:grp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 sz="1200"/>
                  </a:p>
                </p:txBody>
              </p:sp>
              <p:sp>
                <p:nvSpPr>
                  <p:cNvPr id="262" name="AutoShape 324"/>
                  <p:cNvSpPr>
                    <a:spLocks noChangeArrowheads="1"/>
                  </p:cNvSpPr>
                  <p:nvPr/>
                </p:nvSpPr>
                <p:spPr bwMode="auto">
                  <a:xfrm>
                    <a:off x="4422" y="2840"/>
                    <a:ext cx="227" cy="227"/>
                  </a:xfrm>
                  <a:prstGeom prst="cube">
                    <a:avLst>
                      <a:gd name="adj" fmla="val 25000"/>
                    </a:avLst>
                  </a:prstGeom>
                  <a:grp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 sz="1200"/>
                  </a:p>
                </p:txBody>
              </p:sp>
              <p:sp>
                <p:nvSpPr>
                  <p:cNvPr id="263" name="AutoShape 325"/>
                  <p:cNvSpPr>
                    <a:spLocks noChangeArrowheads="1"/>
                  </p:cNvSpPr>
                  <p:nvPr/>
                </p:nvSpPr>
                <p:spPr bwMode="auto">
                  <a:xfrm>
                    <a:off x="4241" y="2659"/>
                    <a:ext cx="227" cy="227"/>
                  </a:xfrm>
                  <a:prstGeom prst="cube">
                    <a:avLst>
                      <a:gd name="adj" fmla="val 25000"/>
                    </a:avLst>
                  </a:prstGeom>
                  <a:grp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 sz="1200"/>
                  </a:p>
                </p:txBody>
              </p:sp>
            </p:grpSp>
          </p:grpSp>
        </p:grpSp>
        <p:sp>
          <p:nvSpPr>
            <p:cNvPr id="252" name="AutoShape 310"/>
            <p:cNvSpPr>
              <a:spLocks noChangeArrowheads="1"/>
            </p:cNvSpPr>
            <p:nvPr/>
          </p:nvSpPr>
          <p:spPr bwMode="auto">
            <a:xfrm>
              <a:off x="3969" y="2069"/>
              <a:ext cx="227" cy="227"/>
            </a:xfrm>
            <a:prstGeom prst="cube">
              <a:avLst>
                <a:gd name="adj" fmla="val 25000"/>
              </a:avLst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200"/>
            </a:p>
          </p:txBody>
        </p:sp>
        <p:sp>
          <p:nvSpPr>
            <p:cNvPr id="253" name="AutoShape 110"/>
            <p:cNvSpPr>
              <a:spLocks noChangeArrowheads="1"/>
            </p:cNvSpPr>
            <p:nvPr/>
          </p:nvSpPr>
          <p:spPr bwMode="auto">
            <a:xfrm>
              <a:off x="4059" y="2341"/>
              <a:ext cx="227" cy="227"/>
            </a:xfrm>
            <a:prstGeom prst="cube">
              <a:avLst>
                <a:gd name="adj" fmla="val 25000"/>
              </a:avLst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200"/>
            </a:p>
          </p:txBody>
        </p:sp>
      </p:grpSp>
      <p:sp>
        <p:nvSpPr>
          <p:cNvPr id="284" name="Text Box 328"/>
          <p:cNvSpPr txBox="1">
            <a:spLocks noChangeArrowheads="1"/>
          </p:cNvSpPr>
          <p:nvPr/>
        </p:nvSpPr>
        <p:spPr bwMode="auto">
          <a:xfrm>
            <a:off x="1262695" y="2815977"/>
            <a:ext cx="114787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6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10 cm</a:t>
            </a:r>
            <a:r>
              <a:rPr lang="cs-CZ" sz="1600" b="1" baseline="300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85" name="Text Box 329"/>
          <p:cNvSpPr txBox="1">
            <a:spLocks noChangeArrowheads="1"/>
          </p:cNvSpPr>
          <p:nvPr/>
        </p:nvSpPr>
        <p:spPr bwMode="auto">
          <a:xfrm>
            <a:off x="1279123" y="4473327"/>
            <a:ext cx="114787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6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22 cm</a:t>
            </a:r>
            <a:r>
              <a:rPr lang="cs-CZ" sz="1600" b="1" baseline="300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86" name="Text Box 330"/>
          <p:cNvSpPr txBox="1">
            <a:spLocks noChangeArrowheads="1"/>
          </p:cNvSpPr>
          <p:nvPr/>
        </p:nvSpPr>
        <p:spPr bwMode="auto">
          <a:xfrm>
            <a:off x="3870911" y="3813693"/>
            <a:ext cx="140217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6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133 cm</a:t>
            </a:r>
            <a:r>
              <a:rPr lang="cs-CZ" sz="1600" b="1" baseline="300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87" name="Text Box 331"/>
          <p:cNvSpPr txBox="1">
            <a:spLocks noChangeArrowheads="1"/>
          </p:cNvSpPr>
          <p:nvPr/>
        </p:nvSpPr>
        <p:spPr bwMode="auto">
          <a:xfrm>
            <a:off x="6714419" y="4821961"/>
            <a:ext cx="140217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6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26 cm</a:t>
            </a:r>
            <a:r>
              <a:rPr lang="cs-CZ" sz="1600" b="1" baseline="300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88" name="Text Box 332"/>
          <p:cNvSpPr txBox="1">
            <a:spLocks noChangeArrowheads="1"/>
          </p:cNvSpPr>
          <p:nvPr/>
        </p:nvSpPr>
        <p:spPr bwMode="auto">
          <a:xfrm>
            <a:off x="5772015" y="5649915"/>
            <a:ext cx="25570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289" name="Text Box 333"/>
          <p:cNvSpPr txBox="1">
            <a:spLocks noChangeArrowheads="1"/>
          </p:cNvSpPr>
          <p:nvPr/>
        </p:nvSpPr>
        <p:spPr bwMode="auto">
          <a:xfrm>
            <a:off x="4620820" y="6319481"/>
            <a:ext cx="25570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290" name="Text Box 334"/>
          <p:cNvSpPr txBox="1">
            <a:spLocks noChangeArrowheads="1"/>
          </p:cNvSpPr>
          <p:nvPr/>
        </p:nvSpPr>
        <p:spPr bwMode="auto">
          <a:xfrm>
            <a:off x="3828449" y="5454579"/>
            <a:ext cx="25570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291" name="Text Box 335"/>
          <p:cNvSpPr txBox="1">
            <a:spLocks noChangeArrowheads="1"/>
          </p:cNvSpPr>
          <p:nvPr/>
        </p:nvSpPr>
        <p:spPr bwMode="auto">
          <a:xfrm>
            <a:off x="7740352" y="4565029"/>
            <a:ext cx="79208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5457892" y="980728"/>
            <a:ext cx="3146556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Krychle s délkou hrany 1 decimetr má OBJEM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1 krychlový decimetr,     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značíme 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1 dm</a:t>
            </a:r>
            <a:r>
              <a:rPr lang="cs-CZ" sz="1600" b="1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5" name="AutoShape 6"/>
          <p:cNvSpPr>
            <a:spLocks noChangeArrowheads="1"/>
          </p:cNvSpPr>
          <p:nvPr/>
        </p:nvSpPr>
        <p:spPr bwMode="auto">
          <a:xfrm rot="10800000">
            <a:off x="5931205" y="1922597"/>
            <a:ext cx="1235043" cy="1290095"/>
          </a:xfrm>
          <a:prstGeom prst="cube">
            <a:avLst>
              <a:gd name="adj" fmla="val 25000"/>
            </a:avLst>
          </a:prstGeom>
          <a:noFill/>
          <a:ln w="222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2060"/>
              </a:solidFill>
            </a:endParaRPr>
          </a:p>
        </p:txBody>
      </p:sp>
      <p:sp>
        <p:nvSpPr>
          <p:cNvPr id="296" name="AutoShape 5"/>
          <p:cNvSpPr>
            <a:spLocks noChangeArrowheads="1"/>
          </p:cNvSpPr>
          <p:nvPr/>
        </p:nvSpPr>
        <p:spPr bwMode="auto">
          <a:xfrm>
            <a:off x="5929245" y="1931580"/>
            <a:ext cx="1235043" cy="1294184"/>
          </a:xfrm>
          <a:prstGeom prst="cube">
            <a:avLst>
              <a:gd name="adj" fmla="val 25000"/>
            </a:avLst>
          </a:prstGeom>
          <a:noFill/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1050">
              <a:solidFill>
                <a:srgbClr val="002060"/>
              </a:solidFill>
            </a:endParaRPr>
          </a:p>
        </p:txBody>
      </p:sp>
      <p:sp>
        <p:nvSpPr>
          <p:cNvPr id="293" name="TextovéPole 292"/>
          <p:cNvSpPr txBox="1"/>
          <p:nvPr/>
        </p:nvSpPr>
        <p:spPr>
          <a:xfrm>
            <a:off x="6069323" y="3284984"/>
            <a:ext cx="6866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1dm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9" name="TextovéPole 298"/>
          <p:cNvSpPr txBox="1"/>
          <p:nvPr/>
        </p:nvSpPr>
        <p:spPr>
          <a:xfrm>
            <a:off x="7236295" y="2348880"/>
            <a:ext cx="5541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1dm</a:t>
            </a:r>
          </a:p>
        </p:txBody>
      </p:sp>
      <p:sp>
        <p:nvSpPr>
          <p:cNvPr id="300" name="TextovéPole 299"/>
          <p:cNvSpPr txBox="1"/>
          <p:nvPr/>
        </p:nvSpPr>
        <p:spPr>
          <a:xfrm>
            <a:off x="7031170" y="2917987"/>
            <a:ext cx="5438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1dm</a:t>
            </a:r>
          </a:p>
        </p:txBody>
      </p:sp>
      <p:sp>
        <p:nvSpPr>
          <p:cNvPr id="301" name="Text Box 328"/>
          <p:cNvSpPr txBox="1">
            <a:spLocks noChangeArrowheads="1"/>
          </p:cNvSpPr>
          <p:nvPr/>
        </p:nvSpPr>
        <p:spPr bwMode="auto">
          <a:xfrm>
            <a:off x="5940152" y="2427512"/>
            <a:ext cx="125126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6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 dm</a:t>
            </a:r>
            <a:r>
              <a:rPr lang="cs-CZ" sz="1600" b="1" baseline="300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98" name="TextovéPole 23"/>
          <p:cNvSpPr txBox="1"/>
          <p:nvPr/>
        </p:nvSpPr>
        <p:spPr>
          <a:xfrm>
            <a:off x="0" y="-27384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4820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1" dur="10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9" dur="10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7" dur="10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5" dur="10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0"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6" grpId="0"/>
      <p:bldP spid="7" grpId="0"/>
      <p:bldP spid="8" grpId="0"/>
      <p:bldP spid="284" grpId="0"/>
      <p:bldP spid="285" grpId="0"/>
      <p:bldP spid="286" grpId="0"/>
      <p:bldP spid="287" grpId="0"/>
      <p:bldP spid="288" grpId="0"/>
      <p:bldP spid="289" grpId="0"/>
      <p:bldP spid="290" grpId="0"/>
      <p:bldP spid="291" grpId="0"/>
      <p:bldP spid="3" grpId="0" animBg="1"/>
      <p:bldP spid="295" grpId="0" animBg="1"/>
      <p:bldP spid="296" grpId="0" animBg="1"/>
      <p:bldP spid="293" grpId="0"/>
      <p:bldP spid="299" grpId="0"/>
      <p:bldP spid="300" grpId="0"/>
      <p:bldP spid="30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 Box 52"/>
          <p:cNvSpPr txBox="1">
            <a:spLocks noChangeArrowheads="1"/>
          </p:cNvSpPr>
          <p:nvPr/>
        </p:nvSpPr>
        <p:spPr bwMode="auto">
          <a:xfrm>
            <a:off x="611560" y="1628800"/>
            <a:ext cx="1656184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 = a . a . a</a:t>
            </a:r>
          </a:p>
        </p:txBody>
      </p:sp>
      <p:sp>
        <p:nvSpPr>
          <p:cNvPr id="169" name="Text Box 152"/>
          <p:cNvSpPr txBox="1">
            <a:spLocks noChangeArrowheads="1"/>
          </p:cNvSpPr>
          <p:nvPr/>
        </p:nvSpPr>
        <p:spPr bwMode="auto">
          <a:xfrm>
            <a:off x="4499992" y="1628800"/>
            <a:ext cx="1698164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 = a . b . c</a:t>
            </a:r>
          </a:p>
        </p:txBody>
      </p:sp>
      <p:sp>
        <p:nvSpPr>
          <p:cNvPr id="260" name="AutoShape 6"/>
          <p:cNvSpPr>
            <a:spLocks noChangeArrowheads="1"/>
          </p:cNvSpPr>
          <p:nvPr/>
        </p:nvSpPr>
        <p:spPr bwMode="auto">
          <a:xfrm rot="10800000">
            <a:off x="4555532" y="4181110"/>
            <a:ext cx="1235043" cy="1678452"/>
          </a:xfrm>
          <a:prstGeom prst="cube">
            <a:avLst>
              <a:gd name="adj" fmla="val 25000"/>
            </a:avLst>
          </a:prstGeom>
          <a:noFill/>
          <a:ln w="222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2060"/>
              </a:solidFill>
            </a:endParaRPr>
          </a:p>
        </p:txBody>
      </p:sp>
      <p:sp>
        <p:nvSpPr>
          <p:cNvPr id="240" name="AutoShape 6"/>
          <p:cNvSpPr>
            <a:spLocks noChangeArrowheads="1"/>
          </p:cNvSpPr>
          <p:nvPr/>
        </p:nvSpPr>
        <p:spPr bwMode="auto">
          <a:xfrm rot="10800000">
            <a:off x="137297" y="4343824"/>
            <a:ext cx="1235043" cy="1290095"/>
          </a:xfrm>
          <a:prstGeom prst="cube">
            <a:avLst>
              <a:gd name="adj" fmla="val 25000"/>
            </a:avLst>
          </a:prstGeom>
          <a:noFill/>
          <a:ln w="222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2060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-36512" y="18864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14.3 Objem krychle a kvádru</a:t>
            </a:r>
          </a:p>
        </p:txBody>
      </p:sp>
      <p:cxnSp>
        <p:nvCxnSpPr>
          <p:cNvPr id="3" name="Přímá spojnice 2"/>
          <p:cNvCxnSpPr/>
          <p:nvPr/>
        </p:nvCxnSpPr>
        <p:spPr>
          <a:xfrm>
            <a:off x="4355976" y="465059"/>
            <a:ext cx="0" cy="63929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4"/>
          <p:cNvSpPr txBox="1">
            <a:spLocks noChangeArrowheads="1"/>
          </p:cNvSpPr>
          <p:nvPr/>
        </p:nvSpPr>
        <p:spPr>
          <a:xfrm>
            <a:off x="367224" y="692696"/>
            <a:ext cx="2908632" cy="4941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0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Objem</a:t>
            </a:r>
            <a:r>
              <a:rPr lang="cs-CZ" sz="60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krychle</a:t>
            </a:r>
          </a:p>
        </p:txBody>
      </p:sp>
      <p:sp>
        <p:nvSpPr>
          <p:cNvPr id="22" name="Text Box 51"/>
          <p:cNvSpPr txBox="1">
            <a:spLocks noChangeArrowheads="1"/>
          </p:cNvSpPr>
          <p:nvPr/>
        </p:nvSpPr>
        <p:spPr bwMode="auto">
          <a:xfrm>
            <a:off x="88707" y="1298784"/>
            <a:ext cx="25923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V = 3 . 3 . 3</a:t>
            </a:r>
          </a:p>
        </p:txBody>
      </p:sp>
      <p:sp>
        <p:nvSpPr>
          <p:cNvPr id="24" name="Text Box 53"/>
          <p:cNvSpPr txBox="1">
            <a:spLocks noChangeArrowheads="1"/>
          </p:cNvSpPr>
          <p:nvPr/>
        </p:nvSpPr>
        <p:spPr bwMode="auto">
          <a:xfrm>
            <a:off x="-396552" y="3121223"/>
            <a:ext cx="38163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 – délka hrany krychle</a:t>
            </a:r>
          </a:p>
        </p:txBody>
      </p:sp>
      <p:sp>
        <p:nvSpPr>
          <p:cNvPr id="92" name="Rectangle 4"/>
          <p:cNvSpPr txBox="1">
            <a:spLocks noChangeArrowheads="1"/>
          </p:cNvSpPr>
          <p:nvPr/>
        </p:nvSpPr>
        <p:spPr>
          <a:xfrm>
            <a:off x="3815916" y="836712"/>
            <a:ext cx="3132348" cy="5733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1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Objem</a:t>
            </a:r>
            <a:r>
              <a:rPr lang="cs-CZ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3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kvádru</a:t>
            </a:r>
            <a:endParaRPr lang="cs-CZ" sz="28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3" name="Group 100"/>
          <p:cNvGrpSpPr>
            <a:grpSpLocks/>
          </p:cNvGrpSpPr>
          <p:nvPr/>
        </p:nvGrpSpPr>
        <p:grpSpPr bwMode="auto">
          <a:xfrm>
            <a:off x="4844520" y="2708920"/>
            <a:ext cx="1569660" cy="539750"/>
            <a:chOff x="1293" y="2568"/>
            <a:chExt cx="1247" cy="431"/>
          </a:xfrm>
          <a:blipFill>
            <a:blip r:embed="rId3"/>
            <a:tile tx="0" ty="0" sx="100000" sy="100000" flip="none" algn="tl"/>
          </a:blipFill>
        </p:grpSpPr>
        <p:grpSp>
          <p:nvGrpSpPr>
            <p:cNvPr id="96" name="Group 88"/>
            <p:cNvGrpSpPr>
              <a:grpSpLocks/>
            </p:cNvGrpSpPr>
            <p:nvPr/>
          </p:nvGrpSpPr>
          <p:grpSpPr bwMode="auto">
            <a:xfrm>
              <a:off x="1384" y="2568"/>
              <a:ext cx="1156" cy="340"/>
              <a:chOff x="1565" y="2387"/>
              <a:chExt cx="1156" cy="340"/>
            </a:xfrm>
            <a:grpFill/>
          </p:grpSpPr>
          <p:sp>
            <p:nvSpPr>
              <p:cNvPr id="104" name="AutoShape 90"/>
              <p:cNvSpPr>
                <a:spLocks noChangeArrowheads="1"/>
              </p:cNvSpPr>
              <p:nvPr/>
            </p:nvSpPr>
            <p:spPr bwMode="auto">
              <a:xfrm>
                <a:off x="1565" y="2387"/>
                <a:ext cx="340" cy="340"/>
              </a:xfrm>
              <a:prstGeom prst="cube">
                <a:avLst>
                  <a:gd name="adj" fmla="val 25000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" name="AutoShape 91"/>
              <p:cNvSpPr>
                <a:spLocks noChangeArrowheads="1"/>
              </p:cNvSpPr>
              <p:nvPr/>
            </p:nvSpPr>
            <p:spPr bwMode="auto">
              <a:xfrm>
                <a:off x="1837" y="2387"/>
                <a:ext cx="340" cy="340"/>
              </a:xfrm>
              <a:prstGeom prst="cube">
                <a:avLst>
                  <a:gd name="adj" fmla="val 25000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6" name="AutoShape 92"/>
              <p:cNvSpPr>
                <a:spLocks noChangeArrowheads="1"/>
              </p:cNvSpPr>
              <p:nvPr/>
            </p:nvSpPr>
            <p:spPr bwMode="auto">
              <a:xfrm>
                <a:off x="2109" y="2387"/>
                <a:ext cx="340" cy="340"/>
              </a:xfrm>
              <a:prstGeom prst="cube">
                <a:avLst>
                  <a:gd name="adj" fmla="val 25000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7" name="AutoShape 93"/>
              <p:cNvSpPr>
                <a:spLocks noChangeArrowheads="1"/>
              </p:cNvSpPr>
              <p:nvPr/>
            </p:nvSpPr>
            <p:spPr bwMode="auto">
              <a:xfrm>
                <a:off x="2381" y="2387"/>
                <a:ext cx="340" cy="340"/>
              </a:xfrm>
              <a:prstGeom prst="cube">
                <a:avLst>
                  <a:gd name="adj" fmla="val 25000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97" name="Group 94"/>
            <p:cNvGrpSpPr>
              <a:grpSpLocks/>
            </p:cNvGrpSpPr>
            <p:nvPr/>
          </p:nvGrpSpPr>
          <p:grpSpPr bwMode="auto">
            <a:xfrm>
              <a:off x="1293" y="2659"/>
              <a:ext cx="1156" cy="340"/>
              <a:chOff x="1565" y="2387"/>
              <a:chExt cx="1156" cy="340"/>
            </a:xfrm>
            <a:grpFill/>
          </p:grpSpPr>
          <p:sp>
            <p:nvSpPr>
              <p:cNvPr id="99" name="AutoShape 96"/>
              <p:cNvSpPr>
                <a:spLocks noChangeArrowheads="1"/>
              </p:cNvSpPr>
              <p:nvPr/>
            </p:nvSpPr>
            <p:spPr bwMode="auto">
              <a:xfrm>
                <a:off x="1565" y="2387"/>
                <a:ext cx="340" cy="340"/>
              </a:xfrm>
              <a:prstGeom prst="cube">
                <a:avLst>
                  <a:gd name="adj" fmla="val 25000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0" name="AutoShape 97"/>
              <p:cNvSpPr>
                <a:spLocks noChangeArrowheads="1"/>
              </p:cNvSpPr>
              <p:nvPr/>
            </p:nvSpPr>
            <p:spPr bwMode="auto">
              <a:xfrm>
                <a:off x="1837" y="2387"/>
                <a:ext cx="340" cy="340"/>
              </a:xfrm>
              <a:prstGeom prst="cube">
                <a:avLst>
                  <a:gd name="adj" fmla="val 25000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1" name="AutoShape 98"/>
              <p:cNvSpPr>
                <a:spLocks noChangeArrowheads="1"/>
              </p:cNvSpPr>
              <p:nvPr/>
            </p:nvSpPr>
            <p:spPr bwMode="auto">
              <a:xfrm>
                <a:off x="2109" y="2387"/>
                <a:ext cx="340" cy="340"/>
              </a:xfrm>
              <a:prstGeom prst="cube">
                <a:avLst>
                  <a:gd name="adj" fmla="val 25000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2" name="AutoShape 99"/>
              <p:cNvSpPr>
                <a:spLocks noChangeArrowheads="1"/>
              </p:cNvSpPr>
              <p:nvPr/>
            </p:nvSpPr>
            <p:spPr bwMode="auto">
              <a:xfrm>
                <a:off x="2381" y="2387"/>
                <a:ext cx="340" cy="340"/>
              </a:xfrm>
              <a:prstGeom prst="cube">
                <a:avLst>
                  <a:gd name="adj" fmla="val 25000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  <p:grpSp>
        <p:nvGrpSpPr>
          <p:cNvPr id="118" name="Group 101"/>
          <p:cNvGrpSpPr>
            <a:grpSpLocks/>
          </p:cNvGrpSpPr>
          <p:nvPr/>
        </p:nvGrpSpPr>
        <p:grpSpPr bwMode="auto">
          <a:xfrm>
            <a:off x="4844520" y="2399763"/>
            <a:ext cx="1569660" cy="539749"/>
            <a:chOff x="1293" y="2568"/>
            <a:chExt cx="1247" cy="431"/>
          </a:xfrm>
          <a:blipFill>
            <a:blip r:embed="rId3"/>
            <a:tile tx="0" ty="0" sx="100000" sy="100000" flip="none" algn="tl"/>
          </a:blipFill>
        </p:grpSpPr>
        <p:grpSp>
          <p:nvGrpSpPr>
            <p:cNvPr id="121" name="Group 114"/>
            <p:cNvGrpSpPr>
              <a:grpSpLocks/>
            </p:cNvGrpSpPr>
            <p:nvPr/>
          </p:nvGrpSpPr>
          <p:grpSpPr bwMode="auto">
            <a:xfrm>
              <a:off x="1384" y="2568"/>
              <a:ext cx="1156" cy="340"/>
              <a:chOff x="1565" y="2387"/>
              <a:chExt cx="1156" cy="340"/>
            </a:xfrm>
            <a:grpFill/>
          </p:grpSpPr>
          <p:sp>
            <p:nvSpPr>
              <p:cNvPr id="129" name="AutoShape 116"/>
              <p:cNvSpPr>
                <a:spLocks noChangeArrowheads="1"/>
              </p:cNvSpPr>
              <p:nvPr/>
            </p:nvSpPr>
            <p:spPr bwMode="auto">
              <a:xfrm>
                <a:off x="1565" y="2387"/>
                <a:ext cx="340" cy="340"/>
              </a:xfrm>
              <a:prstGeom prst="cube">
                <a:avLst>
                  <a:gd name="adj" fmla="val 25000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0" name="AutoShape 117"/>
              <p:cNvSpPr>
                <a:spLocks noChangeArrowheads="1"/>
              </p:cNvSpPr>
              <p:nvPr/>
            </p:nvSpPr>
            <p:spPr bwMode="auto">
              <a:xfrm>
                <a:off x="1837" y="2387"/>
                <a:ext cx="340" cy="340"/>
              </a:xfrm>
              <a:prstGeom prst="cube">
                <a:avLst>
                  <a:gd name="adj" fmla="val 25000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" name="AutoShape 118"/>
              <p:cNvSpPr>
                <a:spLocks noChangeArrowheads="1"/>
              </p:cNvSpPr>
              <p:nvPr/>
            </p:nvSpPr>
            <p:spPr bwMode="auto">
              <a:xfrm>
                <a:off x="2109" y="2387"/>
                <a:ext cx="340" cy="340"/>
              </a:xfrm>
              <a:prstGeom prst="cube">
                <a:avLst>
                  <a:gd name="adj" fmla="val 25000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" name="AutoShape 119"/>
              <p:cNvSpPr>
                <a:spLocks noChangeArrowheads="1"/>
              </p:cNvSpPr>
              <p:nvPr/>
            </p:nvSpPr>
            <p:spPr bwMode="auto">
              <a:xfrm>
                <a:off x="2381" y="2387"/>
                <a:ext cx="340" cy="340"/>
              </a:xfrm>
              <a:prstGeom prst="cube">
                <a:avLst>
                  <a:gd name="adj" fmla="val 25000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122" name="Group 120"/>
            <p:cNvGrpSpPr>
              <a:grpSpLocks/>
            </p:cNvGrpSpPr>
            <p:nvPr/>
          </p:nvGrpSpPr>
          <p:grpSpPr bwMode="auto">
            <a:xfrm>
              <a:off x="1293" y="2659"/>
              <a:ext cx="1156" cy="340"/>
              <a:chOff x="1565" y="2387"/>
              <a:chExt cx="1156" cy="340"/>
            </a:xfrm>
            <a:grpFill/>
          </p:grpSpPr>
          <p:sp>
            <p:nvSpPr>
              <p:cNvPr id="124" name="AutoShape 122"/>
              <p:cNvSpPr>
                <a:spLocks noChangeArrowheads="1"/>
              </p:cNvSpPr>
              <p:nvPr/>
            </p:nvSpPr>
            <p:spPr bwMode="auto">
              <a:xfrm>
                <a:off x="1565" y="2387"/>
                <a:ext cx="340" cy="340"/>
              </a:xfrm>
              <a:prstGeom prst="cube">
                <a:avLst>
                  <a:gd name="adj" fmla="val 25000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5" name="AutoShape 123"/>
              <p:cNvSpPr>
                <a:spLocks noChangeArrowheads="1"/>
              </p:cNvSpPr>
              <p:nvPr/>
            </p:nvSpPr>
            <p:spPr bwMode="auto">
              <a:xfrm>
                <a:off x="1837" y="2387"/>
                <a:ext cx="340" cy="340"/>
              </a:xfrm>
              <a:prstGeom prst="cube">
                <a:avLst>
                  <a:gd name="adj" fmla="val 25000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6" name="AutoShape 124"/>
              <p:cNvSpPr>
                <a:spLocks noChangeArrowheads="1"/>
              </p:cNvSpPr>
              <p:nvPr/>
            </p:nvSpPr>
            <p:spPr bwMode="auto">
              <a:xfrm>
                <a:off x="2109" y="2387"/>
                <a:ext cx="340" cy="340"/>
              </a:xfrm>
              <a:prstGeom prst="cube">
                <a:avLst>
                  <a:gd name="adj" fmla="val 25000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7" name="AutoShape 125"/>
              <p:cNvSpPr>
                <a:spLocks noChangeArrowheads="1"/>
              </p:cNvSpPr>
              <p:nvPr/>
            </p:nvSpPr>
            <p:spPr bwMode="auto">
              <a:xfrm>
                <a:off x="2381" y="2387"/>
                <a:ext cx="340" cy="340"/>
              </a:xfrm>
              <a:prstGeom prst="cube">
                <a:avLst>
                  <a:gd name="adj" fmla="val 25000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  <p:grpSp>
        <p:nvGrpSpPr>
          <p:cNvPr id="143" name="Group 126"/>
          <p:cNvGrpSpPr>
            <a:grpSpLocks/>
          </p:cNvGrpSpPr>
          <p:nvPr/>
        </p:nvGrpSpPr>
        <p:grpSpPr bwMode="auto">
          <a:xfrm>
            <a:off x="4844521" y="2076469"/>
            <a:ext cx="1569660" cy="539750"/>
            <a:chOff x="1293" y="2568"/>
            <a:chExt cx="1247" cy="431"/>
          </a:xfrm>
          <a:blipFill>
            <a:blip r:embed="rId3"/>
            <a:tile tx="0" ty="0" sx="100000" sy="100000" flip="none" algn="tl"/>
          </a:blipFill>
        </p:grpSpPr>
        <p:grpSp>
          <p:nvGrpSpPr>
            <p:cNvPr id="146" name="Group 139"/>
            <p:cNvGrpSpPr>
              <a:grpSpLocks/>
            </p:cNvGrpSpPr>
            <p:nvPr/>
          </p:nvGrpSpPr>
          <p:grpSpPr bwMode="auto">
            <a:xfrm>
              <a:off x="1384" y="2568"/>
              <a:ext cx="1156" cy="340"/>
              <a:chOff x="1565" y="2387"/>
              <a:chExt cx="1156" cy="340"/>
            </a:xfrm>
            <a:grpFill/>
          </p:grpSpPr>
          <p:sp>
            <p:nvSpPr>
              <p:cNvPr id="154" name="AutoShape 141"/>
              <p:cNvSpPr>
                <a:spLocks noChangeArrowheads="1"/>
              </p:cNvSpPr>
              <p:nvPr/>
            </p:nvSpPr>
            <p:spPr bwMode="auto">
              <a:xfrm>
                <a:off x="1565" y="2387"/>
                <a:ext cx="340" cy="340"/>
              </a:xfrm>
              <a:prstGeom prst="cube">
                <a:avLst>
                  <a:gd name="adj" fmla="val 25000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55" name="AutoShape 142"/>
              <p:cNvSpPr>
                <a:spLocks noChangeArrowheads="1"/>
              </p:cNvSpPr>
              <p:nvPr/>
            </p:nvSpPr>
            <p:spPr bwMode="auto">
              <a:xfrm>
                <a:off x="1837" y="2387"/>
                <a:ext cx="340" cy="340"/>
              </a:xfrm>
              <a:prstGeom prst="cube">
                <a:avLst>
                  <a:gd name="adj" fmla="val 25000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56" name="AutoShape 143"/>
              <p:cNvSpPr>
                <a:spLocks noChangeArrowheads="1"/>
              </p:cNvSpPr>
              <p:nvPr/>
            </p:nvSpPr>
            <p:spPr bwMode="auto">
              <a:xfrm>
                <a:off x="2109" y="2387"/>
                <a:ext cx="340" cy="340"/>
              </a:xfrm>
              <a:prstGeom prst="cube">
                <a:avLst>
                  <a:gd name="adj" fmla="val 25000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57" name="AutoShape 144"/>
              <p:cNvSpPr>
                <a:spLocks noChangeArrowheads="1"/>
              </p:cNvSpPr>
              <p:nvPr/>
            </p:nvSpPr>
            <p:spPr bwMode="auto">
              <a:xfrm>
                <a:off x="2381" y="2387"/>
                <a:ext cx="340" cy="340"/>
              </a:xfrm>
              <a:prstGeom prst="cube">
                <a:avLst>
                  <a:gd name="adj" fmla="val 25000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147" name="Group 145"/>
            <p:cNvGrpSpPr>
              <a:grpSpLocks/>
            </p:cNvGrpSpPr>
            <p:nvPr/>
          </p:nvGrpSpPr>
          <p:grpSpPr bwMode="auto">
            <a:xfrm>
              <a:off x="1293" y="2659"/>
              <a:ext cx="1156" cy="340"/>
              <a:chOff x="1565" y="2387"/>
              <a:chExt cx="1156" cy="340"/>
            </a:xfrm>
            <a:grpFill/>
          </p:grpSpPr>
          <p:sp>
            <p:nvSpPr>
              <p:cNvPr id="149" name="AutoShape 147"/>
              <p:cNvSpPr>
                <a:spLocks noChangeArrowheads="1"/>
              </p:cNvSpPr>
              <p:nvPr/>
            </p:nvSpPr>
            <p:spPr bwMode="auto">
              <a:xfrm>
                <a:off x="1565" y="2387"/>
                <a:ext cx="340" cy="340"/>
              </a:xfrm>
              <a:prstGeom prst="cube">
                <a:avLst>
                  <a:gd name="adj" fmla="val 25000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50" name="AutoShape 148"/>
              <p:cNvSpPr>
                <a:spLocks noChangeArrowheads="1"/>
              </p:cNvSpPr>
              <p:nvPr/>
            </p:nvSpPr>
            <p:spPr bwMode="auto">
              <a:xfrm>
                <a:off x="1837" y="2387"/>
                <a:ext cx="340" cy="340"/>
              </a:xfrm>
              <a:prstGeom prst="cube">
                <a:avLst>
                  <a:gd name="adj" fmla="val 25000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51" name="AutoShape 149"/>
              <p:cNvSpPr>
                <a:spLocks noChangeArrowheads="1"/>
              </p:cNvSpPr>
              <p:nvPr/>
            </p:nvSpPr>
            <p:spPr bwMode="auto">
              <a:xfrm>
                <a:off x="2109" y="2387"/>
                <a:ext cx="340" cy="340"/>
              </a:xfrm>
              <a:prstGeom prst="cube">
                <a:avLst>
                  <a:gd name="adj" fmla="val 25000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52" name="AutoShape 150"/>
              <p:cNvSpPr>
                <a:spLocks noChangeArrowheads="1"/>
              </p:cNvSpPr>
              <p:nvPr/>
            </p:nvSpPr>
            <p:spPr bwMode="auto">
              <a:xfrm>
                <a:off x="2381" y="2387"/>
                <a:ext cx="340" cy="340"/>
              </a:xfrm>
              <a:prstGeom prst="cube">
                <a:avLst>
                  <a:gd name="adj" fmla="val 25000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  <p:sp>
        <p:nvSpPr>
          <p:cNvPr id="168" name="Text Box 151"/>
          <p:cNvSpPr txBox="1">
            <a:spLocks noChangeArrowheads="1"/>
          </p:cNvSpPr>
          <p:nvPr/>
        </p:nvSpPr>
        <p:spPr bwMode="auto">
          <a:xfrm>
            <a:off x="3995936" y="1268760"/>
            <a:ext cx="25923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V = 4 . 2 . 3</a:t>
            </a:r>
          </a:p>
        </p:txBody>
      </p:sp>
      <p:sp>
        <p:nvSpPr>
          <p:cNvPr id="170" name="Text Box 153"/>
          <p:cNvSpPr txBox="1">
            <a:spLocks noChangeArrowheads="1"/>
          </p:cNvSpPr>
          <p:nvPr/>
        </p:nvSpPr>
        <p:spPr bwMode="auto">
          <a:xfrm>
            <a:off x="6456081" y="3113603"/>
            <a:ext cx="242400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a, b, c – délky hran kvádru</a:t>
            </a:r>
          </a:p>
        </p:txBody>
      </p:sp>
      <p:grpSp>
        <p:nvGrpSpPr>
          <p:cNvPr id="194" name="Group 16"/>
          <p:cNvGrpSpPr>
            <a:grpSpLocks/>
          </p:cNvGrpSpPr>
          <p:nvPr/>
        </p:nvGrpSpPr>
        <p:grpSpPr bwMode="auto">
          <a:xfrm>
            <a:off x="611560" y="2529210"/>
            <a:ext cx="1116013" cy="539750"/>
            <a:chOff x="703" y="1570"/>
            <a:chExt cx="1066" cy="522"/>
          </a:xfrm>
          <a:blipFill>
            <a:blip r:embed="rId3"/>
            <a:tile tx="0" ty="0" sx="100000" sy="100000" flip="none" algn="tl"/>
          </a:blipFill>
        </p:grpSpPr>
        <p:grpSp>
          <p:nvGrpSpPr>
            <p:cNvPr id="195" name="Group 14"/>
            <p:cNvGrpSpPr>
              <a:grpSpLocks/>
            </p:cNvGrpSpPr>
            <p:nvPr/>
          </p:nvGrpSpPr>
          <p:grpSpPr bwMode="auto">
            <a:xfrm>
              <a:off x="793" y="1570"/>
              <a:ext cx="976" cy="431"/>
              <a:chOff x="793" y="1570"/>
              <a:chExt cx="976" cy="431"/>
            </a:xfrm>
            <a:grpFill/>
          </p:grpSpPr>
          <p:sp>
            <p:nvSpPr>
              <p:cNvPr id="199" name="AutoShape 5"/>
              <p:cNvSpPr>
                <a:spLocks noChangeArrowheads="1"/>
              </p:cNvSpPr>
              <p:nvPr/>
            </p:nvSpPr>
            <p:spPr bwMode="auto">
              <a:xfrm>
                <a:off x="884" y="1570"/>
                <a:ext cx="340" cy="340"/>
              </a:xfrm>
              <a:prstGeom prst="cube">
                <a:avLst>
                  <a:gd name="adj" fmla="val 25000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0" name="AutoShape 7"/>
              <p:cNvSpPr>
                <a:spLocks noChangeArrowheads="1"/>
              </p:cNvSpPr>
              <p:nvPr/>
            </p:nvSpPr>
            <p:spPr bwMode="auto">
              <a:xfrm>
                <a:off x="1156" y="1570"/>
                <a:ext cx="340" cy="340"/>
              </a:xfrm>
              <a:prstGeom prst="cube">
                <a:avLst>
                  <a:gd name="adj" fmla="val 25000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1" name="AutoShape 9"/>
              <p:cNvSpPr>
                <a:spLocks noChangeArrowheads="1"/>
              </p:cNvSpPr>
              <p:nvPr/>
            </p:nvSpPr>
            <p:spPr bwMode="auto">
              <a:xfrm>
                <a:off x="1429" y="1570"/>
                <a:ext cx="340" cy="340"/>
              </a:xfrm>
              <a:prstGeom prst="cube">
                <a:avLst>
                  <a:gd name="adj" fmla="val 25000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2" name="AutoShape 10"/>
              <p:cNvSpPr>
                <a:spLocks noChangeArrowheads="1"/>
              </p:cNvSpPr>
              <p:nvPr/>
            </p:nvSpPr>
            <p:spPr bwMode="auto">
              <a:xfrm>
                <a:off x="793" y="1661"/>
                <a:ext cx="340" cy="340"/>
              </a:xfrm>
              <a:prstGeom prst="cube">
                <a:avLst>
                  <a:gd name="adj" fmla="val 25000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3" name="AutoShape 6"/>
              <p:cNvSpPr>
                <a:spLocks noChangeArrowheads="1"/>
              </p:cNvSpPr>
              <p:nvPr/>
            </p:nvSpPr>
            <p:spPr bwMode="auto">
              <a:xfrm>
                <a:off x="1066" y="1661"/>
                <a:ext cx="340" cy="340"/>
              </a:xfrm>
              <a:prstGeom prst="cube">
                <a:avLst>
                  <a:gd name="adj" fmla="val 25000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4" name="AutoShape 11"/>
              <p:cNvSpPr>
                <a:spLocks noChangeArrowheads="1"/>
              </p:cNvSpPr>
              <p:nvPr/>
            </p:nvSpPr>
            <p:spPr bwMode="auto">
              <a:xfrm>
                <a:off x="1338" y="1661"/>
                <a:ext cx="340" cy="340"/>
              </a:xfrm>
              <a:prstGeom prst="cube">
                <a:avLst>
                  <a:gd name="adj" fmla="val 25000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196" name="AutoShape 12"/>
            <p:cNvSpPr>
              <a:spLocks noChangeArrowheads="1"/>
            </p:cNvSpPr>
            <p:nvPr/>
          </p:nvSpPr>
          <p:spPr bwMode="auto">
            <a:xfrm>
              <a:off x="703" y="1752"/>
              <a:ext cx="340" cy="340"/>
            </a:xfrm>
            <a:prstGeom prst="cube">
              <a:avLst>
                <a:gd name="adj" fmla="val 25000"/>
              </a:avLst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97" name="AutoShape 13"/>
            <p:cNvSpPr>
              <a:spLocks noChangeArrowheads="1"/>
            </p:cNvSpPr>
            <p:nvPr/>
          </p:nvSpPr>
          <p:spPr bwMode="auto">
            <a:xfrm>
              <a:off x="975" y="1752"/>
              <a:ext cx="340" cy="340"/>
            </a:xfrm>
            <a:prstGeom prst="cube">
              <a:avLst>
                <a:gd name="adj" fmla="val 25000"/>
              </a:avLst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98" name="AutoShape 15"/>
            <p:cNvSpPr>
              <a:spLocks noChangeArrowheads="1"/>
            </p:cNvSpPr>
            <p:nvPr/>
          </p:nvSpPr>
          <p:spPr bwMode="auto">
            <a:xfrm>
              <a:off x="1247" y="1752"/>
              <a:ext cx="340" cy="340"/>
            </a:xfrm>
            <a:prstGeom prst="cube">
              <a:avLst>
                <a:gd name="adj" fmla="val 25000"/>
              </a:avLst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205" name="Group 28"/>
          <p:cNvGrpSpPr>
            <a:grpSpLocks/>
          </p:cNvGrpSpPr>
          <p:nvPr/>
        </p:nvGrpSpPr>
        <p:grpSpPr bwMode="auto">
          <a:xfrm>
            <a:off x="611560" y="2276872"/>
            <a:ext cx="1116013" cy="539750"/>
            <a:chOff x="703" y="1570"/>
            <a:chExt cx="1066" cy="522"/>
          </a:xfrm>
          <a:blipFill>
            <a:blip r:embed="rId3"/>
            <a:tile tx="0" ty="0" sx="100000" sy="100000" flip="none" algn="tl"/>
          </a:blipFill>
        </p:grpSpPr>
        <p:grpSp>
          <p:nvGrpSpPr>
            <p:cNvPr id="206" name="Group 29"/>
            <p:cNvGrpSpPr>
              <a:grpSpLocks/>
            </p:cNvGrpSpPr>
            <p:nvPr/>
          </p:nvGrpSpPr>
          <p:grpSpPr bwMode="auto">
            <a:xfrm>
              <a:off x="793" y="1570"/>
              <a:ext cx="976" cy="431"/>
              <a:chOff x="793" y="1570"/>
              <a:chExt cx="976" cy="431"/>
            </a:xfrm>
            <a:grpFill/>
          </p:grpSpPr>
          <p:sp>
            <p:nvSpPr>
              <p:cNvPr id="210" name="AutoShape 30"/>
              <p:cNvSpPr>
                <a:spLocks noChangeArrowheads="1"/>
              </p:cNvSpPr>
              <p:nvPr/>
            </p:nvSpPr>
            <p:spPr bwMode="auto">
              <a:xfrm>
                <a:off x="884" y="1570"/>
                <a:ext cx="340" cy="340"/>
              </a:xfrm>
              <a:prstGeom prst="cube">
                <a:avLst>
                  <a:gd name="adj" fmla="val 25000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11" name="AutoShape 31"/>
              <p:cNvSpPr>
                <a:spLocks noChangeArrowheads="1"/>
              </p:cNvSpPr>
              <p:nvPr/>
            </p:nvSpPr>
            <p:spPr bwMode="auto">
              <a:xfrm>
                <a:off x="1156" y="1570"/>
                <a:ext cx="340" cy="340"/>
              </a:xfrm>
              <a:prstGeom prst="cube">
                <a:avLst>
                  <a:gd name="adj" fmla="val 25000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12" name="AutoShape 32"/>
              <p:cNvSpPr>
                <a:spLocks noChangeArrowheads="1"/>
              </p:cNvSpPr>
              <p:nvPr/>
            </p:nvSpPr>
            <p:spPr bwMode="auto">
              <a:xfrm>
                <a:off x="1429" y="1570"/>
                <a:ext cx="340" cy="340"/>
              </a:xfrm>
              <a:prstGeom prst="cube">
                <a:avLst>
                  <a:gd name="adj" fmla="val 25000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13" name="AutoShape 33"/>
              <p:cNvSpPr>
                <a:spLocks noChangeArrowheads="1"/>
              </p:cNvSpPr>
              <p:nvPr/>
            </p:nvSpPr>
            <p:spPr bwMode="auto">
              <a:xfrm>
                <a:off x="793" y="1661"/>
                <a:ext cx="340" cy="340"/>
              </a:xfrm>
              <a:prstGeom prst="cube">
                <a:avLst>
                  <a:gd name="adj" fmla="val 25000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14" name="AutoShape 34"/>
              <p:cNvSpPr>
                <a:spLocks noChangeArrowheads="1"/>
              </p:cNvSpPr>
              <p:nvPr/>
            </p:nvSpPr>
            <p:spPr bwMode="auto">
              <a:xfrm>
                <a:off x="1066" y="1661"/>
                <a:ext cx="340" cy="340"/>
              </a:xfrm>
              <a:prstGeom prst="cube">
                <a:avLst>
                  <a:gd name="adj" fmla="val 25000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15" name="AutoShape 35"/>
              <p:cNvSpPr>
                <a:spLocks noChangeArrowheads="1"/>
              </p:cNvSpPr>
              <p:nvPr/>
            </p:nvSpPr>
            <p:spPr bwMode="auto">
              <a:xfrm>
                <a:off x="1338" y="1661"/>
                <a:ext cx="340" cy="340"/>
              </a:xfrm>
              <a:prstGeom prst="cube">
                <a:avLst>
                  <a:gd name="adj" fmla="val 25000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207" name="AutoShape 36"/>
            <p:cNvSpPr>
              <a:spLocks noChangeArrowheads="1"/>
            </p:cNvSpPr>
            <p:nvPr/>
          </p:nvSpPr>
          <p:spPr bwMode="auto">
            <a:xfrm>
              <a:off x="703" y="1752"/>
              <a:ext cx="340" cy="340"/>
            </a:xfrm>
            <a:prstGeom prst="cube">
              <a:avLst>
                <a:gd name="adj" fmla="val 25000"/>
              </a:avLst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8" name="AutoShape 37"/>
            <p:cNvSpPr>
              <a:spLocks noChangeArrowheads="1"/>
            </p:cNvSpPr>
            <p:nvPr/>
          </p:nvSpPr>
          <p:spPr bwMode="auto">
            <a:xfrm>
              <a:off x="975" y="1752"/>
              <a:ext cx="340" cy="340"/>
            </a:xfrm>
            <a:prstGeom prst="cube">
              <a:avLst>
                <a:gd name="adj" fmla="val 25000"/>
              </a:avLst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9" name="AutoShape 38"/>
            <p:cNvSpPr>
              <a:spLocks noChangeArrowheads="1"/>
            </p:cNvSpPr>
            <p:nvPr/>
          </p:nvSpPr>
          <p:spPr bwMode="auto">
            <a:xfrm>
              <a:off x="1247" y="1752"/>
              <a:ext cx="340" cy="340"/>
            </a:xfrm>
            <a:prstGeom prst="cube">
              <a:avLst>
                <a:gd name="adj" fmla="val 25000"/>
              </a:avLst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216" name="Group 17"/>
          <p:cNvGrpSpPr>
            <a:grpSpLocks/>
          </p:cNvGrpSpPr>
          <p:nvPr/>
        </p:nvGrpSpPr>
        <p:grpSpPr bwMode="auto">
          <a:xfrm>
            <a:off x="611560" y="2069764"/>
            <a:ext cx="1116013" cy="539750"/>
            <a:chOff x="703" y="1570"/>
            <a:chExt cx="1066" cy="522"/>
          </a:xfrm>
          <a:blipFill>
            <a:blip r:embed="rId3"/>
            <a:tile tx="0" ty="0" sx="100000" sy="100000" flip="none" algn="tl"/>
          </a:blipFill>
        </p:grpSpPr>
        <p:grpSp>
          <p:nvGrpSpPr>
            <p:cNvPr id="217" name="Group 18"/>
            <p:cNvGrpSpPr>
              <a:grpSpLocks/>
            </p:cNvGrpSpPr>
            <p:nvPr/>
          </p:nvGrpSpPr>
          <p:grpSpPr bwMode="auto">
            <a:xfrm>
              <a:off x="793" y="1570"/>
              <a:ext cx="976" cy="431"/>
              <a:chOff x="793" y="1570"/>
              <a:chExt cx="976" cy="431"/>
            </a:xfrm>
            <a:grpFill/>
          </p:grpSpPr>
          <p:sp>
            <p:nvSpPr>
              <p:cNvPr id="221" name="AutoShape 19"/>
              <p:cNvSpPr>
                <a:spLocks noChangeArrowheads="1"/>
              </p:cNvSpPr>
              <p:nvPr/>
            </p:nvSpPr>
            <p:spPr bwMode="auto">
              <a:xfrm>
                <a:off x="884" y="1570"/>
                <a:ext cx="340" cy="340"/>
              </a:xfrm>
              <a:prstGeom prst="cube">
                <a:avLst>
                  <a:gd name="adj" fmla="val 25000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22" name="AutoShape 20"/>
              <p:cNvSpPr>
                <a:spLocks noChangeArrowheads="1"/>
              </p:cNvSpPr>
              <p:nvPr/>
            </p:nvSpPr>
            <p:spPr bwMode="auto">
              <a:xfrm>
                <a:off x="1156" y="1570"/>
                <a:ext cx="340" cy="340"/>
              </a:xfrm>
              <a:prstGeom prst="cube">
                <a:avLst>
                  <a:gd name="adj" fmla="val 25000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23" name="AutoShape 21"/>
              <p:cNvSpPr>
                <a:spLocks noChangeArrowheads="1"/>
              </p:cNvSpPr>
              <p:nvPr/>
            </p:nvSpPr>
            <p:spPr bwMode="auto">
              <a:xfrm>
                <a:off x="1429" y="1570"/>
                <a:ext cx="340" cy="340"/>
              </a:xfrm>
              <a:prstGeom prst="cube">
                <a:avLst>
                  <a:gd name="adj" fmla="val 25000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24" name="AutoShape 22"/>
              <p:cNvSpPr>
                <a:spLocks noChangeArrowheads="1"/>
              </p:cNvSpPr>
              <p:nvPr/>
            </p:nvSpPr>
            <p:spPr bwMode="auto">
              <a:xfrm>
                <a:off x="793" y="1661"/>
                <a:ext cx="340" cy="340"/>
              </a:xfrm>
              <a:prstGeom prst="cube">
                <a:avLst>
                  <a:gd name="adj" fmla="val 25000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25" name="AutoShape 23"/>
              <p:cNvSpPr>
                <a:spLocks noChangeArrowheads="1"/>
              </p:cNvSpPr>
              <p:nvPr/>
            </p:nvSpPr>
            <p:spPr bwMode="auto">
              <a:xfrm>
                <a:off x="1066" y="1661"/>
                <a:ext cx="340" cy="340"/>
              </a:xfrm>
              <a:prstGeom prst="cube">
                <a:avLst>
                  <a:gd name="adj" fmla="val 25000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26" name="AutoShape 24"/>
              <p:cNvSpPr>
                <a:spLocks noChangeArrowheads="1"/>
              </p:cNvSpPr>
              <p:nvPr/>
            </p:nvSpPr>
            <p:spPr bwMode="auto">
              <a:xfrm>
                <a:off x="1338" y="1661"/>
                <a:ext cx="340" cy="340"/>
              </a:xfrm>
              <a:prstGeom prst="cube">
                <a:avLst>
                  <a:gd name="adj" fmla="val 25000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218" name="AutoShape 25"/>
            <p:cNvSpPr>
              <a:spLocks noChangeArrowheads="1"/>
            </p:cNvSpPr>
            <p:nvPr/>
          </p:nvSpPr>
          <p:spPr bwMode="auto">
            <a:xfrm>
              <a:off x="703" y="1752"/>
              <a:ext cx="340" cy="340"/>
            </a:xfrm>
            <a:prstGeom prst="cube">
              <a:avLst>
                <a:gd name="adj" fmla="val 25000"/>
              </a:avLst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19" name="AutoShape 26"/>
            <p:cNvSpPr>
              <a:spLocks noChangeArrowheads="1"/>
            </p:cNvSpPr>
            <p:nvPr/>
          </p:nvSpPr>
          <p:spPr bwMode="auto">
            <a:xfrm>
              <a:off x="975" y="1752"/>
              <a:ext cx="340" cy="340"/>
            </a:xfrm>
            <a:prstGeom prst="cube">
              <a:avLst>
                <a:gd name="adj" fmla="val 25000"/>
              </a:avLst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20" name="AutoShape 27"/>
            <p:cNvSpPr>
              <a:spLocks noChangeArrowheads="1"/>
            </p:cNvSpPr>
            <p:nvPr/>
          </p:nvSpPr>
          <p:spPr bwMode="auto">
            <a:xfrm>
              <a:off x="1247" y="1752"/>
              <a:ext cx="340" cy="340"/>
            </a:xfrm>
            <a:prstGeom prst="cube">
              <a:avLst>
                <a:gd name="adj" fmla="val 25000"/>
              </a:avLst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cxnSp>
        <p:nvCxnSpPr>
          <p:cNvPr id="8" name="Přímá spojnice 7"/>
          <p:cNvCxnSpPr/>
          <p:nvPr/>
        </p:nvCxnSpPr>
        <p:spPr>
          <a:xfrm flipV="1">
            <a:off x="0" y="3421380"/>
            <a:ext cx="9144000" cy="76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7" name="Rectangle 4"/>
          <p:cNvSpPr txBox="1">
            <a:spLocks noChangeArrowheads="1"/>
          </p:cNvSpPr>
          <p:nvPr/>
        </p:nvSpPr>
        <p:spPr>
          <a:xfrm>
            <a:off x="4360406" y="3212976"/>
            <a:ext cx="4783594" cy="7023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Vypočítej objem kvádru z obrázku. </a:t>
            </a:r>
            <a:endParaRPr lang="cs-CZ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2" name="Line 7"/>
          <p:cNvSpPr>
            <a:spLocks noChangeShapeType="1"/>
          </p:cNvSpPr>
          <p:nvPr/>
        </p:nvSpPr>
        <p:spPr bwMode="auto">
          <a:xfrm flipH="1">
            <a:off x="135075" y="5575178"/>
            <a:ext cx="860" cy="34579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050">
              <a:solidFill>
                <a:srgbClr val="002060"/>
              </a:solidFill>
            </a:endParaRPr>
          </a:p>
        </p:txBody>
      </p:sp>
      <p:sp>
        <p:nvSpPr>
          <p:cNvPr id="243" name="Line 8"/>
          <p:cNvSpPr>
            <a:spLocks noChangeShapeType="1"/>
          </p:cNvSpPr>
          <p:nvPr/>
        </p:nvSpPr>
        <p:spPr bwMode="auto">
          <a:xfrm>
            <a:off x="1074297" y="5623181"/>
            <a:ext cx="0" cy="28438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050"/>
          </a:p>
        </p:txBody>
      </p:sp>
      <p:sp>
        <p:nvSpPr>
          <p:cNvPr id="244" name="Line 9"/>
          <p:cNvSpPr>
            <a:spLocks noChangeShapeType="1"/>
          </p:cNvSpPr>
          <p:nvPr/>
        </p:nvSpPr>
        <p:spPr bwMode="auto">
          <a:xfrm flipV="1">
            <a:off x="135075" y="5902503"/>
            <a:ext cx="950737" cy="1847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050"/>
          </a:p>
        </p:txBody>
      </p:sp>
      <p:sp>
        <p:nvSpPr>
          <p:cNvPr id="245" name="Line 12"/>
          <p:cNvSpPr>
            <a:spLocks noChangeShapeType="1"/>
          </p:cNvSpPr>
          <p:nvPr/>
        </p:nvSpPr>
        <p:spPr bwMode="auto">
          <a:xfrm rot="16200000">
            <a:off x="1505045" y="5186583"/>
            <a:ext cx="1" cy="22925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050"/>
          </a:p>
        </p:txBody>
      </p:sp>
      <p:sp>
        <p:nvSpPr>
          <p:cNvPr id="247" name="Line 14"/>
          <p:cNvSpPr>
            <a:spLocks noChangeShapeType="1"/>
          </p:cNvSpPr>
          <p:nvPr/>
        </p:nvSpPr>
        <p:spPr bwMode="auto">
          <a:xfrm rot="16200000" flipV="1">
            <a:off x="1151617" y="4833157"/>
            <a:ext cx="93610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050">
              <a:solidFill>
                <a:srgbClr val="002060"/>
              </a:solidFill>
            </a:endParaRPr>
          </a:p>
        </p:txBody>
      </p:sp>
      <p:sp>
        <p:nvSpPr>
          <p:cNvPr id="248" name="Text Box 15"/>
          <p:cNvSpPr txBox="1">
            <a:spLocks noChangeArrowheads="1"/>
          </p:cNvSpPr>
          <p:nvPr/>
        </p:nvSpPr>
        <p:spPr bwMode="auto">
          <a:xfrm rot="16200000">
            <a:off x="1161735" y="4552898"/>
            <a:ext cx="10418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a =  4 cm</a:t>
            </a:r>
          </a:p>
        </p:txBody>
      </p:sp>
      <p:sp>
        <p:nvSpPr>
          <p:cNvPr id="249" name="Line 17"/>
          <p:cNvSpPr>
            <a:spLocks noChangeShapeType="1"/>
          </p:cNvSpPr>
          <p:nvPr/>
        </p:nvSpPr>
        <p:spPr bwMode="auto">
          <a:xfrm>
            <a:off x="1381532" y="5296705"/>
            <a:ext cx="166556" cy="18958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050"/>
          </a:p>
        </p:txBody>
      </p:sp>
      <p:sp>
        <p:nvSpPr>
          <p:cNvPr id="250" name="Line 18"/>
          <p:cNvSpPr>
            <a:spLocks noChangeShapeType="1"/>
          </p:cNvSpPr>
          <p:nvPr/>
        </p:nvSpPr>
        <p:spPr bwMode="auto">
          <a:xfrm>
            <a:off x="1065584" y="5606747"/>
            <a:ext cx="166556" cy="18958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050">
              <a:solidFill>
                <a:srgbClr val="002060"/>
              </a:solidFill>
            </a:endParaRPr>
          </a:p>
        </p:txBody>
      </p:sp>
      <p:sp>
        <p:nvSpPr>
          <p:cNvPr id="251" name="Line 20"/>
          <p:cNvSpPr>
            <a:spLocks noChangeShapeType="1"/>
          </p:cNvSpPr>
          <p:nvPr/>
        </p:nvSpPr>
        <p:spPr bwMode="auto">
          <a:xfrm flipH="1">
            <a:off x="1239280" y="5463729"/>
            <a:ext cx="304893" cy="33260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2" name="Text Box 21"/>
          <p:cNvSpPr txBox="1">
            <a:spLocks noChangeArrowheads="1"/>
          </p:cNvSpPr>
          <p:nvPr/>
        </p:nvSpPr>
        <p:spPr bwMode="auto">
          <a:xfrm rot="18707153">
            <a:off x="1125619" y="5495419"/>
            <a:ext cx="75835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a = 4 cm</a:t>
            </a:r>
          </a:p>
        </p:txBody>
      </p:sp>
      <p:sp>
        <p:nvSpPr>
          <p:cNvPr id="253" name="Line 12"/>
          <p:cNvSpPr>
            <a:spLocks noChangeShapeType="1"/>
          </p:cNvSpPr>
          <p:nvPr/>
        </p:nvSpPr>
        <p:spPr bwMode="auto">
          <a:xfrm rot="16200000">
            <a:off x="1505045" y="4250477"/>
            <a:ext cx="1" cy="22925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050"/>
          </a:p>
        </p:txBody>
      </p:sp>
      <p:sp>
        <p:nvSpPr>
          <p:cNvPr id="254" name="Text Box 10"/>
          <p:cNvSpPr txBox="1">
            <a:spLocks noChangeArrowheads="1"/>
          </p:cNvSpPr>
          <p:nvPr/>
        </p:nvSpPr>
        <p:spPr bwMode="auto">
          <a:xfrm>
            <a:off x="-159893" y="5847572"/>
            <a:ext cx="17272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a = 4 cm</a:t>
            </a:r>
          </a:p>
        </p:txBody>
      </p:sp>
      <p:sp>
        <p:nvSpPr>
          <p:cNvPr id="255" name="Text Box 22"/>
          <p:cNvSpPr txBox="1">
            <a:spLocks noChangeArrowheads="1"/>
          </p:cNvSpPr>
          <p:nvPr/>
        </p:nvSpPr>
        <p:spPr bwMode="auto">
          <a:xfrm>
            <a:off x="6374021" y="4269824"/>
            <a:ext cx="19431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6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 = a . b . c</a:t>
            </a:r>
          </a:p>
        </p:txBody>
      </p:sp>
      <p:sp>
        <p:nvSpPr>
          <p:cNvPr id="256" name="Text Box 23"/>
          <p:cNvSpPr txBox="1">
            <a:spLocks noChangeArrowheads="1"/>
          </p:cNvSpPr>
          <p:nvPr/>
        </p:nvSpPr>
        <p:spPr bwMode="auto">
          <a:xfrm>
            <a:off x="6397284" y="4612468"/>
            <a:ext cx="19431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 = 4 . 3 . 6</a:t>
            </a:r>
          </a:p>
        </p:txBody>
      </p:sp>
      <p:sp>
        <p:nvSpPr>
          <p:cNvPr id="257" name="Text Box 24"/>
          <p:cNvSpPr txBox="1">
            <a:spLocks noChangeArrowheads="1"/>
          </p:cNvSpPr>
          <p:nvPr/>
        </p:nvSpPr>
        <p:spPr bwMode="auto">
          <a:xfrm>
            <a:off x="6394245" y="4884065"/>
            <a:ext cx="19431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600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 = 72 cm</a:t>
            </a:r>
            <a:r>
              <a:rPr lang="cs-CZ" sz="1600" b="1" i="1" u="sng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58" name="Text Box 25"/>
          <p:cNvSpPr txBox="1">
            <a:spLocks noChangeArrowheads="1"/>
          </p:cNvSpPr>
          <p:nvPr/>
        </p:nvSpPr>
        <p:spPr bwMode="auto">
          <a:xfrm>
            <a:off x="6252225" y="5301208"/>
            <a:ext cx="280536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Objem kvádru na obrázku je 72 cm</a:t>
            </a:r>
            <a:r>
              <a:rPr lang="cs-CZ" sz="1400" i="1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59" name="Rectangle 4"/>
          <p:cNvSpPr txBox="1">
            <a:spLocks noChangeArrowheads="1"/>
          </p:cNvSpPr>
          <p:nvPr/>
        </p:nvSpPr>
        <p:spPr>
          <a:xfrm>
            <a:off x="0" y="3306536"/>
            <a:ext cx="4783594" cy="770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Vypočítej objem krychle z obrázku. </a:t>
            </a:r>
          </a:p>
          <a:p>
            <a:pPr algn="l"/>
            <a:r>
              <a:rPr lang="cs-CZ" sz="1200" i="1" dirty="0">
                <a:latin typeface="Times New Roman" pitchFamily="18" charset="0"/>
                <a:cs typeface="Times New Roman" pitchFamily="18" charset="0"/>
              </a:rPr>
              <a:t>(můžeš kliknout na řešení)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2" name="Text Box 10"/>
          <p:cNvSpPr txBox="1">
            <a:spLocks noChangeArrowheads="1"/>
          </p:cNvSpPr>
          <p:nvPr/>
        </p:nvSpPr>
        <p:spPr bwMode="auto">
          <a:xfrm>
            <a:off x="4247713" y="6028343"/>
            <a:ext cx="17272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a = 4 cm</a:t>
            </a:r>
          </a:p>
        </p:txBody>
      </p:sp>
      <p:sp>
        <p:nvSpPr>
          <p:cNvPr id="263" name="Line 7"/>
          <p:cNvSpPr>
            <a:spLocks noChangeShapeType="1"/>
          </p:cNvSpPr>
          <p:nvPr/>
        </p:nvSpPr>
        <p:spPr bwMode="auto">
          <a:xfrm>
            <a:off x="4555529" y="5807088"/>
            <a:ext cx="0" cy="28438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050">
              <a:solidFill>
                <a:srgbClr val="002060"/>
              </a:solidFill>
            </a:endParaRPr>
          </a:p>
        </p:txBody>
      </p:sp>
      <p:sp>
        <p:nvSpPr>
          <p:cNvPr id="264" name="Line 7"/>
          <p:cNvSpPr>
            <a:spLocks noChangeShapeType="1"/>
          </p:cNvSpPr>
          <p:nvPr/>
        </p:nvSpPr>
        <p:spPr bwMode="auto">
          <a:xfrm>
            <a:off x="5493728" y="5818901"/>
            <a:ext cx="0" cy="28438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050">
              <a:solidFill>
                <a:srgbClr val="002060"/>
              </a:solidFill>
            </a:endParaRPr>
          </a:p>
        </p:txBody>
      </p:sp>
      <p:sp>
        <p:nvSpPr>
          <p:cNvPr id="265" name="Line 9"/>
          <p:cNvSpPr>
            <a:spLocks noChangeShapeType="1"/>
          </p:cNvSpPr>
          <p:nvPr/>
        </p:nvSpPr>
        <p:spPr bwMode="auto">
          <a:xfrm>
            <a:off x="4555529" y="6103285"/>
            <a:ext cx="93595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050"/>
          </a:p>
        </p:txBody>
      </p:sp>
      <p:sp>
        <p:nvSpPr>
          <p:cNvPr id="266" name="Line 18"/>
          <p:cNvSpPr>
            <a:spLocks noChangeShapeType="1"/>
          </p:cNvSpPr>
          <p:nvPr/>
        </p:nvSpPr>
        <p:spPr bwMode="auto">
          <a:xfrm>
            <a:off x="5485355" y="5826182"/>
            <a:ext cx="166556" cy="18958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050">
              <a:solidFill>
                <a:srgbClr val="002060"/>
              </a:solidFill>
            </a:endParaRPr>
          </a:p>
        </p:txBody>
      </p:sp>
      <p:sp>
        <p:nvSpPr>
          <p:cNvPr id="267" name="Line 18"/>
          <p:cNvSpPr>
            <a:spLocks noChangeShapeType="1"/>
          </p:cNvSpPr>
          <p:nvPr/>
        </p:nvSpPr>
        <p:spPr bwMode="auto">
          <a:xfrm>
            <a:off x="5790572" y="5575784"/>
            <a:ext cx="153141" cy="15248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050">
              <a:solidFill>
                <a:srgbClr val="002060"/>
              </a:solidFill>
            </a:endParaRPr>
          </a:p>
        </p:txBody>
      </p:sp>
      <p:sp>
        <p:nvSpPr>
          <p:cNvPr id="268" name="Line 20"/>
          <p:cNvSpPr>
            <a:spLocks noChangeShapeType="1"/>
          </p:cNvSpPr>
          <p:nvPr/>
        </p:nvSpPr>
        <p:spPr bwMode="auto">
          <a:xfrm flipH="1">
            <a:off x="5648558" y="5728265"/>
            <a:ext cx="295155" cy="30214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0" name="Text Box 21"/>
          <p:cNvSpPr txBox="1">
            <a:spLocks noChangeArrowheads="1"/>
          </p:cNvSpPr>
          <p:nvPr/>
        </p:nvSpPr>
        <p:spPr bwMode="auto">
          <a:xfrm rot="18707153">
            <a:off x="5522573" y="5774946"/>
            <a:ext cx="75835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b = 3 cm</a:t>
            </a:r>
          </a:p>
        </p:txBody>
      </p:sp>
      <p:sp>
        <p:nvSpPr>
          <p:cNvPr id="271" name="Line 12"/>
          <p:cNvSpPr>
            <a:spLocks noChangeShapeType="1"/>
          </p:cNvSpPr>
          <p:nvPr/>
        </p:nvSpPr>
        <p:spPr bwMode="auto">
          <a:xfrm rot="16200000">
            <a:off x="5910763" y="4084789"/>
            <a:ext cx="1" cy="22925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050"/>
          </a:p>
        </p:txBody>
      </p:sp>
      <p:sp>
        <p:nvSpPr>
          <p:cNvPr id="272" name="Line 12"/>
          <p:cNvSpPr>
            <a:spLocks noChangeShapeType="1"/>
          </p:cNvSpPr>
          <p:nvPr/>
        </p:nvSpPr>
        <p:spPr bwMode="auto">
          <a:xfrm rot="16200000">
            <a:off x="5910762" y="5461158"/>
            <a:ext cx="1" cy="22925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050"/>
          </a:p>
        </p:txBody>
      </p:sp>
      <p:sp>
        <p:nvSpPr>
          <p:cNvPr id="273" name="Line 14"/>
          <p:cNvSpPr>
            <a:spLocks noChangeShapeType="1"/>
          </p:cNvSpPr>
          <p:nvPr/>
        </p:nvSpPr>
        <p:spPr bwMode="auto">
          <a:xfrm rot="16200000">
            <a:off x="5315161" y="4896291"/>
            <a:ext cx="1420455" cy="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050">
              <a:solidFill>
                <a:srgbClr val="002060"/>
              </a:solidFill>
            </a:endParaRPr>
          </a:p>
        </p:txBody>
      </p:sp>
      <p:sp>
        <p:nvSpPr>
          <p:cNvPr id="275" name="Text Box 15"/>
          <p:cNvSpPr txBox="1">
            <a:spLocks noChangeArrowheads="1"/>
          </p:cNvSpPr>
          <p:nvPr/>
        </p:nvSpPr>
        <p:spPr bwMode="auto">
          <a:xfrm rot="16200000">
            <a:off x="5605210" y="4878988"/>
            <a:ext cx="10418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c =  6 cm</a:t>
            </a:r>
          </a:p>
        </p:txBody>
      </p:sp>
      <p:sp>
        <p:nvSpPr>
          <p:cNvPr id="278" name="Text Box 25"/>
          <p:cNvSpPr txBox="1">
            <a:spLocks noChangeArrowheads="1"/>
          </p:cNvSpPr>
          <p:nvPr/>
        </p:nvSpPr>
        <p:spPr bwMode="auto">
          <a:xfrm>
            <a:off x="1979713" y="5330793"/>
            <a:ext cx="250625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Objem krychle na </a:t>
            </a:r>
            <a:r>
              <a:rPr lang="cs-CZ" sz="16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obrázku</a:t>
            </a:r>
            <a:r>
              <a:rPr lang="cs-CZ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je 64 cm</a:t>
            </a:r>
            <a:r>
              <a:rPr lang="cs-CZ" sz="1400" i="1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12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76" name="Text Box 22"/>
          <p:cNvSpPr txBox="1">
            <a:spLocks noChangeArrowheads="1"/>
          </p:cNvSpPr>
          <p:nvPr/>
        </p:nvSpPr>
        <p:spPr bwMode="auto">
          <a:xfrm>
            <a:off x="2052836" y="4352844"/>
            <a:ext cx="19431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6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 = a . a . a</a:t>
            </a:r>
          </a:p>
        </p:txBody>
      </p:sp>
      <p:sp>
        <p:nvSpPr>
          <p:cNvPr id="277" name="Text Box 23"/>
          <p:cNvSpPr txBox="1">
            <a:spLocks noChangeArrowheads="1"/>
          </p:cNvSpPr>
          <p:nvPr/>
        </p:nvSpPr>
        <p:spPr bwMode="auto">
          <a:xfrm>
            <a:off x="2051719" y="4730305"/>
            <a:ext cx="19431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 = 4 . 4 . 4</a:t>
            </a:r>
          </a:p>
        </p:txBody>
      </p:sp>
      <p:sp>
        <p:nvSpPr>
          <p:cNvPr id="279" name="Text Box 24"/>
          <p:cNvSpPr txBox="1">
            <a:spLocks noChangeArrowheads="1"/>
          </p:cNvSpPr>
          <p:nvPr/>
        </p:nvSpPr>
        <p:spPr bwMode="auto">
          <a:xfrm>
            <a:off x="2051720" y="4999771"/>
            <a:ext cx="19431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600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 = 64 cm</a:t>
            </a:r>
            <a:r>
              <a:rPr lang="cs-CZ" sz="1600" b="1" i="1" u="sng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2105207" y="3983512"/>
            <a:ext cx="14396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Řešení:</a:t>
            </a:r>
          </a:p>
        </p:txBody>
      </p:sp>
      <p:sp>
        <p:nvSpPr>
          <p:cNvPr id="280" name="TextovéPole 279"/>
          <p:cNvSpPr txBox="1"/>
          <p:nvPr/>
        </p:nvSpPr>
        <p:spPr>
          <a:xfrm>
            <a:off x="6422497" y="3967800"/>
            <a:ext cx="14396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Řešení:</a:t>
            </a:r>
          </a:p>
        </p:txBody>
      </p:sp>
      <p:sp>
        <p:nvSpPr>
          <p:cNvPr id="241" name="AutoShape 5"/>
          <p:cNvSpPr>
            <a:spLocks noChangeArrowheads="1"/>
          </p:cNvSpPr>
          <p:nvPr/>
        </p:nvSpPr>
        <p:spPr bwMode="auto">
          <a:xfrm>
            <a:off x="135075" y="4336913"/>
            <a:ext cx="1235043" cy="1294184"/>
          </a:xfrm>
          <a:prstGeom prst="cube">
            <a:avLst>
              <a:gd name="adj" fmla="val 25000"/>
            </a:avLst>
          </a:prstGeom>
          <a:noFill/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1050">
              <a:solidFill>
                <a:srgbClr val="002060"/>
              </a:solidFill>
            </a:endParaRPr>
          </a:p>
        </p:txBody>
      </p:sp>
      <p:sp>
        <p:nvSpPr>
          <p:cNvPr id="261" name="AutoShape 5"/>
          <p:cNvSpPr>
            <a:spLocks noChangeArrowheads="1"/>
          </p:cNvSpPr>
          <p:nvPr/>
        </p:nvSpPr>
        <p:spPr bwMode="auto">
          <a:xfrm>
            <a:off x="4555530" y="4181110"/>
            <a:ext cx="1235042" cy="1678453"/>
          </a:xfrm>
          <a:prstGeom prst="cube">
            <a:avLst>
              <a:gd name="adj" fmla="val 25000"/>
            </a:avLst>
          </a:prstGeom>
          <a:noFill/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1050">
              <a:solidFill>
                <a:srgbClr val="002060"/>
              </a:solidFill>
            </a:endParaRPr>
          </a:p>
        </p:txBody>
      </p:sp>
      <p:sp>
        <p:nvSpPr>
          <p:cNvPr id="123" name="TextovéPole 23"/>
          <p:cNvSpPr txBox="1"/>
          <p:nvPr/>
        </p:nvSpPr>
        <p:spPr>
          <a:xfrm>
            <a:off x="0" y="-27384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7599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2.59259E-6 L 0.20833 -0.0629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17" y="-3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7037E-7 L 0.20677 -0.02894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330" y="-14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81481E-6 L 0.20677 0.00787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330" y="3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5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3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3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7037E-7 L 0.15209 -0.12569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04" y="-62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.02662 L 0.15209 -0.08333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04" y="-5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000"/>
                            </p:stCondLst>
                            <p:childTnLst>
                              <p:par>
                                <p:cTn id="6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.05532 L 0.15209 -0.03634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04" y="-45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2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2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000"/>
                            </p:stCondLst>
                            <p:childTnLst>
                              <p:par>
                                <p:cTn id="78" presetID="5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 tmFilter="0, 0; .2, .5; .8, .5; 1, 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250" autoRev="1" fill="hold"/>
                                        <p:tgtEl>
                                          <p:spTgt spid="9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5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5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5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5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5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5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25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25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25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25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25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25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25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25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25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25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25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25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2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>
                      <p:stCondLst>
                        <p:cond delay="0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7" dur="10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1000"/>
                            </p:stCondLst>
                            <p:childTnLst>
                              <p:par>
                                <p:cTn id="209" presetID="5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3" dur="10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2500"/>
                            </p:stCondLst>
                            <p:childTnLst>
                              <p:par>
                                <p:cTn id="215" presetID="5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9" dur="10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21" presetID="5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5" dur="10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0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500"/>
                            </p:stCondLst>
                            <p:childTnLst>
                              <p:par>
                                <p:cTn id="2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1000"/>
                            </p:stCondLst>
                            <p:childTnLst>
                              <p:par>
                                <p:cTn id="2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>
                            <p:stCondLst>
                              <p:cond delay="1500"/>
                            </p:stCondLst>
                            <p:childTnLst>
                              <p:par>
                                <p:cTn id="2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3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23" grpId="0" animBg="1"/>
      <p:bldP spid="169" grpId="0" animBg="1"/>
      <p:bldP spid="260" grpId="0" animBg="1"/>
      <p:bldP spid="240" grpId="0" animBg="1"/>
      <p:bldP spid="5" grpId="0"/>
      <p:bldP spid="10" grpId="0"/>
      <p:bldP spid="10" grpId="1"/>
      <p:bldP spid="22" grpId="0"/>
      <p:bldP spid="24" grpId="0"/>
      <p:bldP spid="92" grpId="0"/>
      <p:bldP spid="92" grpId="1"/>
      <p:bldP spid="168" grpId="0"/>
      <p:bldP spid="170" grpId="0"/>
      <p:bldP spid="227" grpId="0"/>
      <p:bldP spid="242" grpId="0" animBg="1"/>
      <p:bldP spid="243" grpId="0" animBg="1"/>
      <p:bldP spid="244" grpId="0" animBg="1"/>
      <p:bldP spid="245" grpId="0" animBg="1"/>
      <p:bldP spid="247" grpId="0" animBg="1"/>
      <p:bldP spid="248" grpId="0"/>
      <p:bldP spid="249" grpId="0" animBg="1"/>
      <p:bldP spid="250" grpId="0" animBg="1"/>
      <p:bldP spid="251" grpId="0" animBg="1"/>
      <p:bldP spid="252" grpId="0"/>
      <p:bldP spid="253" grpId="0" animBg="1"/>
      <p:bldP spid="254" grpId="0"/>
      <p:bldP spid="255" grpId="0"/>
      <p:bldP spid="256" grpId="0"/>
      <p:bldP spid="257" grpId="0"/>
      <p:bldP spid="258" grpId="0"/>
      <p:bldP spid="259" grpId="0"/>
      <p:bldP spid="262" grpId="0"/>
      <p:bldP spid="263" grpId="0" animBg="1"/>
      <p:bldP spid="264" grpId="0" animBg="1"/>
      <p:bldP spid="265" grpId="0" animBg="1"/>
      <p:bldP spid="266" grpId="0" animBg="1"/>
      <p:bldP spid="267" grpId="0" animBg="1"/>
      <p:bldP spid="268" grpId="0" animBg="1"/>
      <p:bldP spid="270" grpId="0"/>
      <p:bldP spid="271" grpId="0" animBg="1"/>
      <p:bldP spid="272" grpId="0" animBg="1"/>
      <p:bldP spid="273" grpId="0" animBg="1"/>
      <p:bldP spid="275" grpId="0"/>
      <p:bldP spid="278" grpId="0"/>
      <p:bldP spid="276" grpId="0"/>
      <p:bldP spid="277" grpId="0"/>
      <p:bldP spid="279" grpId="0"/>
      <p:bldP spid="13" grpId="0"/>
      <p:bldP spid="280" grpId="0"/>
      <p:bldP spid="241" grpId="0" animBg="1"/>
      <p:bldP spid="261" grpId="0" animBg="1"/>
    </p:bldLst>
  </p:timing>
</p:sld>
</file>

<file path=ppt/theme/theme1.xml><?xml version="1.0" encoding="utf-8"?>
<a:theme xmlns:a="http://schemas.openxmlformats.org/drawingml/2006/main" name="Šablona dumek matematiky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 dumek matematiky</Template>
  <TotalTime>1320</TotalTime>
  <Words>245</Words>
  <Application>Microsoft Office PowerPoint</Application>
  <PresentationFormat>Předvádění na obrazovce (4:3)</PresentationFormat>
  <Paragraphs>50</Paragraphs>
  <Slides>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Šablona dumek matematiky</vt:lpstr>
      <vt:lpstr>14.2 Co bychom nejprve měli umět</vt:lpstr>
      <vt:lpstr>14.3 Objem krychle a kvádru</vt:lpstr>
    </vt:vector>
  </TitlesOfParts>
  <Company>Nic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 Objem krychle a kvádru</dc:title>
  <dc:creator>Maruška</dc:creator>
  <cp:lastModifiedBy>admin</cp:lastModifiedBy>
  <cp:revision>110</cp:revision>
  <dcterms:created xsi:type="dcterms:W3CDTF">2010-12-23T12:00:55Z</dcterms:created>
  <dcterms:modified xsi:type="dcterms:W3CDTF">2020-03-16T11:39:07Z</dcterms:modified>
</cp:coreProperties>
</file>